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670" r:id="rId3"/>
  </p:sldMasterIdLst>
  <p:notesMasterIdLst>
    <p:notesMasterId r:id="rId16"/>
  </p:notesMasterIdLst>
  <p:sldIdLst>
    <p:sldId id="256" r:id="rId4"/>
    <p:sldId id="262" r:id="rId5"/>
    <p:sldId id="273" r:id="rId6"/>
    <p:sldId id="275" r:id="rId7"/>
    <p:sldId id="277" r:id="rId8"/>
    <p:sldId id="278" r:id="rId9"/>
    <p:sldId id="279" r:id="rId10"/>
    <p:sldId id="280" r:id="rId11"/>
    <p:sldId id="281" r:id="rId12"/>
    <p:sldId id="282" r:id="rId13"/>
    <p:sldId id="283" r:id="rId14"/>
    <p:sldId id="284" r:id="rId15"/>
  </p:sldIdLst>
  <p:sldSz cx="9906000" cy="6858000" type="A4"/>
  <p:notesSz cx="7315200" cy="9601200"/>
  <p:embeddedFontLst>
    <p:embeddedFont>
      <p:font typeface="Amatic SC" charset="-79"/>
      <p:regular r:id="rId17"/>
      <p:bold r:id="rId18"/>
    </p:embeddedFont>
    <p:embeddedFont>
      <p:font typeface="Quicksand" charset="-18"/>
      <p:regular r:id="rId19"/>
      <p:bold r:id="rId20"/>
    </p:embeddedFont>
    <p:embeddedFont>
      <p:font typeface="Constantia" pitchFamily="18" charset="0"/>
      <p:regular r:id="rId21"/>
      <p:bold r:id="rId22"/>
      <p:italic r:id="rId23"/>
      <p:boldItalic r:id="rId24"/>
    </p:embeddedFont>
    <p:embeddedFont>
      <p:font typeface="Wingdings 2" pitchFamily="18" charset="2"/>
      <p:regular r:id="rId25"/>
    </p:embeddedFont>
    <p:embeddedFont>
      <p:font typeface="Short Stack"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1B108CC2-37E9-41B2-B07C-9EC1334344C0}">
  <a:tblStyle styleId="{1B108CC2-37E9-41B2-B07C-9EC1334344C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941" y="-154"/>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57275" y="720725"/>
            <a:ext cx="520065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40114868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1057275" y="720725"/>
            <a:ext cx="520065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1057275" y="720725"/>
            <a:ext cx="520065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1057275" y="720725"/>
            <a:ext cx="520065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1057275" y="720725"/>
            <a:ext cx="520065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2043654" y="2186600"/>
            <a:ext cx="5818800" cy="228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7000">
                <a:solidFill>
                  <a:schemeClr val="lt1"/>
                </a:solidFill>
              </a:defRPr>
            </a:lvl1pPr>
            <a:lvl2pPr lvl="1" algn="ctr" rtl="0">
              <a:lnSpc>
                <a:spcPct val="80000"/>
              </a:lnSpc>
              <a:spcBef>
                <a:spcPts val="0"/>
              </a:spcBef>
              <a:spcAft>
                <a:spcPts val="0"/>
              </a:spcAft>
              <a:buClr>
                <a:schemeClr val="lt1"/>
              </a:buClr>
              <a:buSzPts val="6000"/>
              <a:buNone/>
              <a:defRPr sz="7000">
                <a:solidFill>
                  <a:schemeClr val="lt1"/>
                </a:solidFill>
              </a:defRPr>
            </a:lvl2pPr>
            <a:lvl3pPr lvl="2" algn="ctr" rtl="0">
              <a:lnSpc>
                <a:spcPct val="80000"/>
              </a:lnSpc>
              <a:spcBef>
                <a:spcPts val="0"/>
              </a:spcBef>
              <a:spcAft>
                <a:spcPts val="0"/>
              </a:spcAft>
              <a:buClr>
                <a:schemeClr val="lt1"/>
              </a:buClr>
              <a:buSzPts val="6000"/>
              <a:buNone/>
              <a:defRPr sz="7000">
                <a:solidFill>
                  <a:schemeClr val="lt1"/>
                </a:solidFill>
              </a:defRPr>
            </a:lvl3pPr>
            <a:lvl4pPr lvl="3" algn="ctr" rtl="0">
              <a:lnSpc>
                <a:spcPct val="80000"/>
              </a:lnSpc>
              <a:spcBef>
                <a:spcPts val="0"/>
              </a:spcBef>
              <a:spcAft>
                <a:spcPts val="0"/>
              </a:spcAft>
              <a:buClr>
                <a:schemeClr val="lt1"/>
              </a:buClr>
              <a:buSzPts val="6000"/>
              <a:buNone/>
              <a:defRPr sz="7000">
                <a:solidFill>
                  <a:schemeClr val="lt1"/>
                </a:solidFill>
              </a:defRPr>
            </a:lvl4pPr>
            <a:lvl5pPr lvl="4" algn="ctr" rtl="0">
              <a:lnSpc>
                <a:spcPct val="80000"/>
              </a:lnSpc>
              <a:spcBef>
                <a:spcPts val="0"/>
              </a:spcBef>
              <a:spcAft>
                <a:spcPts val="0"/>
              </a:spcAft>
              <a:buClr>
                <a:schemeClr val="lt1"/>
              </a:buClr>
              <a:buSzPts val="6000"/>
              <a:buNone/>
              <a:defRPr sz="7000">
                <a:solidFill>
                  <a:schemeClr val="lt1"/>
                </a:solidFill>
              </a:defRPr>
            </a:lvl5pPr>
            <a:lvl6pPr lvl="5" algn="ctr" rtl="0">
              <a:lnSpc>
                <a:spcPct val="80000"/>
              </a:lnSpc>
              <a:spcBef>
                <a:spcPts val="0"/>
              </a:spcBef>
              <a:spcAft>
                <a:spcPts val="0"/>
              </a:spcAft>
              <a:buClr>
                <a:schemeClr val="lt1"/>
              </a:buClr>
              <a:buSzPts val="6000"/>
              <a:buNone/>
              <a:defRPr sz="7000">
                <a:solidFill>
                  <a:schemeClr val="lt1"/>
                </a:solidFill>
              </a:defRPr>
            </a:lvl6pPr>
            <a:lvl7pPr lvl="6" algn="ctr" rtl="0">
              <a:lnSpc>
                <a:spcPct val="80000"/>
              </a:lnSpc>
              <a:spcBef>
                <a:spcPts val="0"/>
              </a:spcBef>
              <a:spcAft>
                <a:spcPts val="0"/>
              </a:spcAft>
              <a:buClr>
                <a:schemeClr val="lt1"/>
              </a:buClr>
              <a:buSzPts val="6000"/>
              <a:buNone/>
              <a:defRPr sz="7000">
                <a:solidFill>
                  <a:schemeClr val="lt1"/>
                </a:solidFill>
              </a:defRPr>
            </a:lvl7pPr>
            <a:lvl8pPr lvl="7" algn="ctr" rtl="0">
              <a:lnSpc>
                <a:spcPct val="80000"/>
              </a:lnSpc>
              <a:spcBef>
                <a:spcPts val="0"/>
              </a:spcBef>
              <a:spcAft>
                <a:spcPts val="0"/>
              </a:spcAft>
              <a:buClr>
                <a:schemeClr val="lt1"/>
              </a:buClr>
              <a:buSzPts val="6000"/>
              <a:buNone/>
              <a:defRPr sz="7000">
                <a:solidFill>
                  <a:schemeClr val="lt1"/>
                </a:solidFill>
              </a:defRPr>
            </a:lvl8pPr>
            <a:lvl9pPr lvl="8" algn="ctr" rtl="0">
              <a:lnSpc>
                <a:spcPct val="80000"/>
              </a:lnSpc>
              <a:spcBef>
                <a:spcPts val="0"/>
              </a:spcBef>
              <a:spcAft>
                <a:spcPts val="0"/>
              </a:spcAft>
              <a:buClr>
                <a:schemeClr val="lt1"/>
              </a:buClr>
              <a:buSzPts val="6000"/>
              <a:buNone/>
              <a:defRPr sz="7000">
                <a:solidFill>
                  <a:schemeClr val="lt1"/>
                </a:solidFill>
              </a:defRPr>
            </a:lvl9pPr>
          </a:lstStyle>
          <a:p>
            <a:endParaRPr/>
          </a:p>
        </p:txBody>
      </p:sp>
      <p:grpSp>
        <p:nvGrpSpPr>
          <p:cNvPr id="22" name="Google Shape;22;p2"/>
          <p:cNvGrpSpPr/>
          <p:nvPr/>
        </p:nvGrpSpPr>
        <p:grpSpPr>
          <a:xfrm>
            <a:off x="-92625" y="-224871"/>
            <a:ext cx="10064539" cy="7235872"/>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xmlns="" val="23878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big pattern">
  <p:cSld name="Blank with big pattern">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
        <p:nvSpPr>
          <p:cNvPr id="628" name="Google Shape;628;p12"/>
          <p:cNvSpPr/>
          <p:nvPr/>
        </p:nvSpPr>
        <p:spPr>
          <a:xfrm>
            <a:off x="4200440" y="115918"/>
            <a:ext cx="541288" cy="939705"/>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29" name="Google Shape;629;p12"/>
          <p:cNvSpPr/>
          <p:nvPr/>
        </p:nvSpPr>
        <p:spPr>
          <a:xfrm>
            <a:off x="-80006" y="5780493"/>
            <a:ext cx="651372" cy="732713"/>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0" name="Google Shape;630;p12"/>
          <p:cNvSpPr/>
          <p:nvPr/>
        </p:nvSpPr>
        <p:spPr>
          <a:xfrm rot="2001982">
            <a:off x="147488" y="2955821"/>
            <a:ext cx="348264" cy="946355"/>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1" name="Google Shape;631;p12"/>
          <p:cNvSpPr/>
          <p:nvPr/>
        </p:nvSpPr>
        <p:spPr>
          <a:xfrm rot="-1974315">
            <a:off x="1163258" y="5443829"/>
            <a:ext cx="273402" cy="739064"/>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2" name="Google Shape;632;p12"/>
          <p:cNvSpPr/>
          <p:nvPr/>
        </p:nvSpPr>
        <p:spPr>
          <a:xfrm>
            <a:off x="4442751" y="6198908"/>
            <a:ext cx="408261" cy="339869"/>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3" name="Google Shape;633;p12"/>
          <p:cNvSpPr/>
          <p:nvPr/>
        </p:nvSpPr>
        <p:spPr>
          <a:xfrm>
            <a:off x="9291941" y="1268435"/>
            <a:ext cx="525682" cy="438732"/>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4" name="Google Shape;634;p12"/>
          <p:cNvSpPr/>
          <p:nvPr/>
        </p:nvSpPr>
        <p:spPr>
          <a:xfrm rot="3971375">
            <a:off x="3354779" y="6247324"/>
            <a:ext cx="483879" cy="724186"/>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5" name="Google Shape;635;p12"/>
          <p:cNvSpPr/>
          <p:nvPr/>
        </p:nvSpPr>
        <p:spPr>
          <a:xfrm rot="-3375824">
            <a:off x="9162303" y="5663193"/>
            <a:ext cx="830869" cy="180624"/>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6" name="Google Shape;636;p12"/>
          <p:cNvSpPr/>
          <p:nvPr/>
        </p:nvSpPr>
        <p:spPr>
          <a:xfrm rot="3011666">
            <a:off x="3416219" y="642381"/>
            <a:ext cx="266400" cy="556777"/>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7" name="Google Shape;637;p12"/>
          <p:cNvSpPr/>
          <p:nvPr/>
        </p:nvSpPr>
        <p:spPr>
          <a:xfrm rot="2196195">
            <a:off x="7171893" y="49816"/>
            <a:ext cx="268668" cy="865527"/>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8" name="Google Shape;638;p12"/>
          <p:cNvSpPr/>
          <p:nvPr/>
        </p:nvSpPr>
        <p:spPr>
          <a:xfrm rot="9911830">
            <a:off x="5956626" y="6150835"/>
            <a:ext cx="367158" cy="431796"/>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39" name="Google Shape;639;p12"/>
          <p:cNvSpPr/>
          <p:nvPr/>
        </p:nvSpPr>
        <p:spPr>
          <a:xfrm>
            <a:off x="430912" y="162789"/>
            <a:ext cx="603441" cy="82643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0" name="Google Shape;640;p12"/>
          <p:cNvSpPr/>
          <p:nvPr/>
        </p:nvSpPr>
        <p:spPr>
          <a:xfrm>
            <a:off x="1772063" y="6020851"/>
            <a:ext cx="602698" cy="84187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1" name="Google Shape;641;p12"/>
          <p:cNvSpPr/>
          <p:nvPr/>
        </p:nvSpPr>
        <p:spPr>
          <a:xfrm rot="-982808">
            <a:off x="8522685" y="6137459"/>
            <a:ext cx="760492" cy="756924"/>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2" name="Google Shape;642;p12"/>
          <p:cNvSpPr/>
          <p:nvPr/>
        </p:nvSpPr>
        <p:spPr>
          <a:xfrm rot="1185294">
            <a:off x="5198227" y="5622535"/>
            <a:ext cx="667850" cy="895704"/>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3" name="Google Shape;643;p12"/>
          <p:cNvSpPr/>
          <p:nvPr/>
        </p:nvSpPr>
        <p:spPr>
          <a:xfrm>
            <a:off x="1034368" y="797936"/>
            <a:ext cx="627470" cy="869557"/>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4" name="Google Shape;644;p12"/>
          <p:cNvSpPr/>
          <p:nvPr/>
        </p:nvSpPr>
        <p:spPr>
          <a:xfrm>
            <a:off x="8595341" y="4069789"/>
            <a:ext cx="776008" cy="765184"/>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5" name="Google Shape;645;p12"/>
          <p:cNvSpPr/>
          <p:nvPr/>
        </p:nvSpPr>
        <p:spPr>
          <a:xfrm>
            <a:off x="9479857" y="2288196"/>
            <a:ext cx="492057" cy="541461"/>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6" name="Google Shape;646;p12"/>
          <p:cNvSpPr/>
          <p:nvPr/>
        </p:nvSpPr>
        <p:spPr>
          <a:xfrm rot="-2424156">
            <a:off x="2223568" y="-141756"/>
            <a:ext cx="405023" cy="657751"/>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47" name="Google Shape;647;p12"/>
          <p:cNvSpPr/>
          <p:nvPr/>
        </p:nvSpPr>
        <p:spPr>
          <a:xfrm>
            <a:off x="6624001" y="6087202"/>
            <a:ext cx="772269" cy="559089"/>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grpSp>
        <p:nvGrpSpPr>
          <p:cNvPr id="648" name="Google Shape;648;p12"/>
          <p:cNvGrpSpPr/>
          <p:nvPr/>
        </p:nvGrpSpPr>
        <p:grpSpPr>
          <a:xfrm rot="-2302891">
            <a:off x="750041" y="2271176"/>
            <a:ext cx="712590" cy="514821"/>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651" name="Google Shape;651;p12"/>
          <p:cNvSpPr/>
          <p:nvPr/>
        </p:nvSpPr>
        <p:spPr>
          <a:xfrm rot="-1696692">
            <a:off x="8571371" y="2086988"/>
            <a:ext cx="823899" cy="2672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52" name="Google Shape;652;p12"/>
          <p:cNvSpPr/>
          <p:nvPr/>
        </p:nvSpPr>
        <p:spPr>
          <a:xfrm>
            <a:off x="621343" y="3187218"/>
            <a:ext cx="720563" cy="696151"/>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grpSp>
        <p:nvGrpSpPr>
          <p:cNvPr id="653" name="Google Shape;653;p12"/>
          <p:cNvGrpSpPr/>
          <p:nvPr/>
        </p:nvGrpSpPr>
        <p:grpSpPr>
          <a:xfrm>
            <a:off x="263469" y="4557487"/>
            <a:ext cx="408326" cy="607580"/>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656" name="Google Shape;656;p12"/>
          <p:cNvSpPr/>
          <p:nvPr/>
        </p:nvSpPr>
        <p:spPr>
          <a:xfrm rot="-1109260">
            <a:off x="8592480" y="5225805"/>
            <a:ext cx="429772" cy="53635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57" name="Google Shape;657;p12"/>
          <p:cNvSpPr/>
          <p:nvPr/>
        </p:nvSpPr>
        <p:spPr>
          <a:xfrm>
            <a:off x="7290968" y="495135"/>
            <a:ext cx="490862" cy="68191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58" name="Google Shape;658;p12"/>
          <p:cNvSpPr/>
          <p:nvPr/>
        </p:nvSpPr>
        <p:spPr>
          <a:xfrm rot="1799564">
            <a:off x="7875500" y="6075487"/>
            <a:ext cx="380487" cy="586668"/>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59" name="Google Shape;659;p12"/>
          <p:cNvSpPr/>
          <p:nvPr/>
        </p:nvSpPr>
        <p:spPr>
          <a:xfrm>
            <a:off x="8745988" y="928562"/>
            <a:ext cx="313884" cy="608313"/>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0" name="Google Shape;660;p12"/>
          <p:cNvSpPr/>
          <p:nvPr/>
        </p:nvSpPr>
        <p:spPr>
          <a:xfrm>
            <a:off x="7959994" y="-107745"/>
            <a:ext cx="653140" cy="854828"/>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1" name="Google Shape;661;p12"/>
          <p:cNvSpPr/>
          <p:nvPr/>
        </p:nvSpPr>
        <p:spPr>
          <a:xfrm>
            <a:off x="5352363" y="129715"/>
            <a:ext cx="800344" cy="614020"/>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2" name="Google Shape;662;p12"/>
          <p:cNvSpPr/>
          <p:nvPr/>
        </p:nvSpPr>
        <p:spPr>
          <a:xfrm rot="-1245048">
            <a:off x="8999660" y="2697825"/>
            <a:ext cx="394246" cy="716235"/>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3" name="Google Shape;663;p12"/>
          <p:cNvSpPr/>
          <p:nvPr/>
        </p:nvSpPr>
        <p:spPr>
          <a:xfrm>
            <a:off x="152602" y="1865301"/>
            <a:ext cx="444343" cy="687576"/>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4" name="Google Shape;664;p12"/>
          <p:cNvSpPr/>
          <p:nvPr/>
        </p:nvSpPr>
        <p:spPr>
          <a:xfrm>
            <a:off x="2740535" y="5858335"/>
            <a:ext cx="493656" cy="576972"/>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5" name="Google Shape;665;p12"/>
          <p:cNvSpPr/>
          <p:nvPr/>
        </p:nvSpPr>
        <p:spPr>
          <a:xfrm>
            <a:off x="839123" y="1790851"/>
            <a:ext cx="190283" cy="49736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6" name="Google Shape;666;p12"/>
          <p:cNvSpPr/>
          <p:nvPr/>
        </p:nvSpPr>
        <p:spPr>
          <a:xfrm>
            <a:off x="9204939" y="5140972"/>
            <a:ext cx="260853" cy="270733"/>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7" name="Google Shape;667;p12"/>
          <p:cNvSpPr/>
          <p:nvPr/>
        </p:nvSpPr>
        <p:spPr>
          <a:xfrm>
            <a:off x="8888053" y="320249"/>
            <a:ext cx="190541" cy="232971"/>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8" name="Google Shape;668;p12"/>
          <p:cNvSpPr/>
          <p:nvPr/>
        </p:nvSpPr>
        <p:spPr>
          <a:xfrm>
            <a:off x="9477544" y="4478062"/>
            <a:ext cx="255816" cy="306543"/>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69" name="Google Shape;669;p12"/>
          <p:cNvSpPr/>
          <p:nvPr/>
        </p:nvSpPr>
        <p:spPr>
          <a:xfrm rot="9304419">
            <a:off x="3982211" y="5832368"/>
            <a:ext cx="237450" cy="628957"/>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0" name="Google Shape;670;p12"/>
          <p:cNvSpPr/>
          <p:nvPr/>
        </p:nvSpPr>
        <p:spPr>
          <a:xfrm>
            <a:off x="3286513" y="274362"/>
            <a:ext cx="258533" cy="324740"/>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1" name="Google Shape;671;p12"/>
          <p:cNvSpPr/>
          <p:nvPr/>
        </p:nvSpPr>
        <p:spPr>
          <a:xfrm>
            <a:off x="9465788" y="585625"/>
            <a:ext cx="279344" cy="379784"/>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2" name="Google Shape;672;p12"/>
          <p:cNvSpPr/>
          <p:nvPr/>
        </p:nvSpPr>
        <p:spPr>
          <a:xfrm>
            <a:off x="1445460" y="195028"/>
            <a:ext cx="242128" cy="3208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3" name="Google Shape;673;p12"/>
          <p:cNvSpPr/>
          <p:nvPr/>
        </p:nvSpPr>
        <p:spPr>
          <a:xfrm>
            <a:off x="8188334" y="5308019"/>
            <a:ext cx="221415" cy="371888"/>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4" name="Google Shape;674;p12"/>
          <p:cNvSpPr/>
          <p:nvPr/>
        </p:nvSpPr>
        <p:spPr>
          <a:xfrm>
            <a:off x="571395" y="4067929"/>
            <a:ext cx="167302" cy="363715"/>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5" name="Google Shape;675;p12"/>
          <p:cNvSpPr/>
          <p:nvPr/>
        </p:nvSpPr>
        <p:spPr>
          <a:xfrm>
            <a:off x="9484217" y="3696246"/>
            <a:ext cx="242474" cy="41064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76" name="Google Shape;676;p12"/>
          <p:cNvSpPr/>
          <p:nvPr/>
        </p:nvSpPr>
        <p:spPr>
          <a:xfrm>
            <a:off x="152605" y="1115215"/>
            <a:ext cx="242724" cy="387044"/>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grpSp>
        <p:nvGrpSpPr>
          <p:cNvPr id="677" name="Google Shape;677;p12"/>
          <p:cNvGrpSpPr/>
          <p:nvPr/>
        </p:nvGrpSpPr>
        <p:grpSpPr>
          <a:xfrm>
            <a:off x="7547767" y="5569285"/>
            <a:ext cx="234072" cy="368503"/>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680" name="Google Shape;680;p12"/>
          <p:cNvSpPr/>
          <p:nvPr/>
        </p:nvSpPr>
        <p:spPr>
          <a:xfrm>
            <a:off x="2511653" y="818421"/>
            <a:ext cx="360026" cy="44921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81" name="Google Shape;681;p12"/>
          <p:cNvSpPr/>
          <p:nvPr/>
        </p:nvSpPr>
        <p:spPr>
          <a:xfrm>
            <a:off x="6522962" y="182915"/>
            <a:ext cx="287608" cy="273543"/>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grpSp>
        <p:nvGrpSpPr>
          <p:cNvPr id="682" name="Google Shape;682;p12"/>
          <p:cNvGrpSpPr/>
          <p:nvPr/>
        </p:nvGrpSpPr>
        <p:grpSpPr>
          <a:xfrm>
            <a:off x="857205" y="6173444"/>
            <a:ext cx="248834" cy="390773"/>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686" name="Google Shape;686;p12"/>
          <p:cNvSpPr/>
          <p:nvPr/>
        </p:nvSpPr>
        <p:spPr>
          <a:xfrm>
            <a:off x="5100590" y="784171"/>
            <a:ext cx="408668" cy="273184"/>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87" name="Google Shape;687;p12"/>
          <p:cNvSpPr/>
          <p:nvPr/>
        </p:nvSpPr>
        <p:spPr>
          <a:xfrm rot="-2218186">
            <a:off x="-41700" y="202068"/>
            <a:ext cx="255966" cy="30672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88" name="Google Shape;688;p12"/>
          <p:cNvSpPr/>
          <p:nvPr/>
        </p:nvSpPr>
        <p:spPr>
          <a:xfrm rot="1464154">
            <a:off x="4949852" y="-126072"/>
            <a:ext cx="255596" cy="30628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
        <p:nvSpPr>
          <p:cNvPr id="689" name="Google Shape;689;p12"/>
          <p:cNvSpPr/>
          <p:nvPr/>
        </p:nvSpPr>
        <p:spPr>
          <a:xfrm rot="-2221343">
            <a:off x="900207" y="4838204"/>
            <a:ext cx="223543" cy="267869"/>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107269" tIns="53620" rIns="107269" bIns="53620" anchor="ctr" anchorCtr="0">
            <a:noAutofit/>
          </a:bodyPr>
          <a:lstStyle/>
          <a:p>
            <a:endParaRPr sz="2100">
              <a:latin typeface="Short Stack"/>
              <a:ea typeface="Short Stack"/>
              <a:cs typeface="Short Stack"/>
              <a:sym typeface="Short Stack"/>
            </a:endParaRPr>
          </a:p>
        </p:txBody>
      </p:sp>
    </p:spTree>
    <p:extLst>
      <p:ext uri="{BB962C8B-B14F-4D97-AF65-F5344CB8AC3E}">
        <p14:creationId xmlns:p14="http://schemas.microsoft.com/office/powerpoint/2010/main" xmlns="" val="417378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95300" y="3699804"/>
            <a:ext cx="8997950" cy="1143000"/>
          </a:xfrm>
        </p:spPr>
        <p:txBody>
          <a:bodyPr>
            <a:noAutofit/>
          </a:bodyPr>
          <a:lstStyle>
            <a:lvl1pPr marL="0" indent="0" algn="ctr">
              <a:buNone/>
              <a:defRPr sz="2600" spc="117" baseline="0">
                <a:solidFill>
                  <a:schemeClr val="tx2"/>
                </a:solidFill>
              </a:defRPr>
            </a:lvl1pPr>
            <a:lvl2pPr marL="536433" indent="0" algn="ctr">
              <a:buNone/>
            </a:lvl2pPr>
            <a:lvl3pPr marL="1072866" indent="0" algn="ctr">
              <a:buNone/>
            </a:lvl3pPr>
            <a:lvl4pPr marL="1609298" indent="0" algn="ctr">
              <a:buNone/>
            </a:lvl4pPr>
            <a:lvl5pPr marL="2145731" indent="0" algn="ctr">
              <a:buNone/>
            </a:lvl5pPr>
            <a:lvl6pPr marL="2682164" indent="0" algn="ctr">
              <a:buNone/>
            </a:lvl6pPr>
            <a:lvl7pPr marL="3218597" indent="0" algn="ctr">
              <a:buNone/>
            </a:lvl7pPr>
            <a:lvl8pPr marL="3755029" indent="0" algn="ctr">
              <a:buNone/>
            </a:lvl8pPr>
            <a:lvl9pPr marL="4291462"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95300" y="1433732"/>
            <a:ext cx="8997950" cy="1981200"/>
          </a:xfrm>
          <a:ln w="6350" cap="rnd">
            <a:noFill/>
          </a:ln>
        </p:spPr>
        <p:txBody>
          <a:bodyPr anchor="b" anchorCtr="0">
            <a:noAutofit/>
          </a:bodyPr>
          <a:lstStyle>
            <a:lvl1pPr algn="ctr">
              <a:defRPr lang="en-US" sz="56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585595" y="3550127"/>
            <a:ext cx="321945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0955" y="3550127"/>
            <a:ext cx="321945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918710" y="3526303"/>
            <a:ext cx="4953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07287" tIns="53643" rIns="107287" bIns="53643"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77F754F-9C74-4341-A127-114C0CB9366B}" type="datetimeFigureOut">
              <a:rPr lang="en-US" smtClean="0"/>
              <a:pPr/>
              <a:t>3/31/2020</a:t>
            </a:fld>
            <a:endParaRPr lang="en-US"/>
          </a:p>
        </p:txBody>
      </p:sp>
      <p:sp>
        <p:nvSpPr>
          <p:cNvPr id="16" name="Slide Number Placeholder 15"/>
          <p:cNvSpPr>
            <a:spLocks noGrp="1"/>
          </p:cNvSpPr>
          <p:nvPr>
            <p:ph type="sldNum" sz="quarter" idx="11"/>
          </p:nvPr>
        </p:nvSpPr>
        <p:spPr/>
        <p:txBody>
          <a:bodyPr/>
          <a:lstStyle/>
          <a:p>
            <a:fld id="{F6AEBECB-64E3-4795-B8D5-D5368F52A98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95300" y="1524000"/>
            <a:ext cx="8915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77F754F-9C74-4341-A127-114C0CB9366B}" type="datetimeFigureOut">
              <a:rPr lang="en-US" smtClean="0"/>
              <a:pPr/>
              <a:t>3/31/2020</a:t>
            </a:fld>
            <a:endParaRPr lang="en-US"/>
          </a:p>
        </p:txBody>
      </p:sp>
      <p:sp>
        <p:nvSpPr>
          <p:cNvPr id="15" name="Slide Number Placeholder 14"/>
          <p:cNvSpPr>
            <a:spLocks noGrp="1"/>
          </p:cNvSpPr>
          <p:nvPr>
            <p:ph type="sldNum" sz="quarter" idx="15"/>
          </p:nvPr>
        </p:nvSpPr>
        <p:spPr/>
        <p:txBody>
          <a:bodyPr/>
          <a:lstStyle>
            <a:lvl1pPr algn="ctr">
              <a:defRPr/>
            </a:lvl1pPr>
          </a:lstStyle>
          <a:p>
            <a:fld id="{F6AEBECB-64E3-4795-B8D5-D5368F52A98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F754F-9C74-4341-A127-114C0CB9366B}"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EBECB-64E3-4795-B8D5-D5368F52A98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AEBECB-64E3-4795-B8D5-D5368F52A98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77F754F-9C74-4341-A127-114C0CB9366B}" type="datetimeFigureOut">
              <a:rPr lang="en-US" smtClean="0"/>
              <a:pPr/>
              <a:t>3/31/2020</a:t>
            </a:fld>
            <a:endParaRPr lang="en-US"/>
          </a:p>
        </p:txBody>
      </p:sp>
      <p:sp>
        <p:nvSpPr>
          <p:cNvPr id="3" name="Text Placeholder 2"/>
          <p:cNvSpPr>
            <a:spLocks noGrp="1"/>
          </p:cNvSpPr>
          <p:nvPr>
            <p:ph type="body" idx="1"/>
          </p:nvPr>
        </p:nvSpPr>
        <p:spPr>
          <a:xfrm>
            <a:off x="495300" y="1399593"/>
            <a:ext cx="4376870"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07287" tIns="53643" rIns="107287" bIns="53643" anchor="b">
            <a:noAutofit/>
          </a:bodyPr>
          <a:lstStyle>
            <a:lvl1pPr marL="0" indent="0" algn="l">
              <a:spcBef>
                <a:spcPts val="0"/>
              </a:spcBef>
              <a:buNone/>
              <a:defRPr sz="3100" b="1">
                <a:solidFill>
                  <a:schemeClr val="tx2"/>
                </a:solidFill>
              </a:defRPr>
            </a:lvl1pPr>
            <a:lvl2pPr>
              <a:buNone/>
              <a:defRPr sz="2300" b="1"/>
            </a:lvl2pPr>
            <a:lvl3pPr>
              <a:buNone/>
              <a:defRPr sz="2100" b="1"/>
            </a:lvl3pPr>
            <a:lvl4pPr>
              <a:buNone/>
              <a:defRPr sz="1900" b="1"/>
            </a:lvl4pPr>
            <a:lvl5pPr>
              <a:buNone/>
              <a:defRPr sz="19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95300" y="2201896"/>
            <a:ext cx="437515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5037270" y="2201896"/>
            <a:ext cx="437515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95300" y="155448"/>
            <a:ext cx="89154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5035550" y="1399593"/>
            <a:ext cx="4376870"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07287" tIns="53643" rIns="107287" bIns="53643" anchor="b">
            <a:noAutofit/>
          </a:bodyPr>
          <a:lstStyle>
            <a:lvl1pPr marL="0" indent="0" algn="l">
              <a:spcBef>
                <a:spcPts val="0"/>
              </a:spcBef>
              <a:buNone/>
              <a:defRPr sz="3100" b="1" baseline="0">
                <a:solidFill>
                  <a:schemeClr val="tx2"/>
                </a:solidFill>
              </a:defRPr>
            </a:lvl1pPr>
            <a:lvl2pPr>
              <a:buNone/>
              <a:defRPr sz="2300" b="1"/>
            </a:lvl2pPr>
            <a:lvl3pPr>
              <a:buNone/>
              <a:defRPr sz="2100" b="1"/>
            </a:lvl3pPr>
            <a:lvl4pPr>
              <a:buNone/>
              <a:defRPr sz="1900" b="1"/>
            </a:lvl4pPr>
            <a:lvl5pPr>
              <a:buNone/>
              <a:defRPr sz="1900" b="1"/>
            </a:lvl5pPr>
          </a:lstStyle>
          <a:p>
            <a:pPr lvl="0" eaLnBrk="1" latinLnBrk="0" hangingPunct="1"/>
            <a:r>
              <a:rPr kumimoji="0" lang="en-US" smtClean="0"/>
              <a:t>Click to edit Master text styles</a:t>
            </a:r>
          </a:p>
        </p:txBody>
      </p:sp>
      <p:cxnSp>
        <p:nvCxnSpPr>
          <p:cNvPr id="10" name="Straight Connector 9"/>
          <p:cNvCxnSpPr/>
          <p:nvPr/>
        </p:nvCxnSpPr>
        <p:spPr>
          <a:xfrm>
            <a:off x="609857" y="2180219"/>
            <a:ext cx="406146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51120" y="2180219"/>
            <a:ext cx="406146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7F754F-9C74-4341-A127-114C0CB9366B}"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EBECB-64E3-4795-B8D5-D5368F52A98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2043654" y="2186600"/>
            <a:ext cx="5818800" cy="228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7000">
                <a:solidFill>
                  <a:schemeClr val="lt1"/>
                </a:solidFill>
              </a:defRPr>
            </a:lvl1pPr>
            <a:lvl2pPr lvl="1" algn="ctr" rtl="0">
              <a:lnSpc>
                <a:spcPct val="80000"/>
              </a:lnSpc>
              <a:spcBef>
                <a:spcPts val="0"/>
              </a:spcBef>
              <a:spcAft>
                <a:spcPts val="0"/>
              </a:spcAft>
              <a:buClr>
                <a:schemeClr val="lt1"/>
              </a:buClr>
              <a:buSzPts val="6000"/>
              <a:buNone/>
              <a:defRPr sz="7000">
                <a:solidFill>
                  <a:schemeClr val="lt1"/>
                </a:solidFill>
              </a:defRPr>
            </a:lvl2pPr>
            <a:lvl3pPr lvl="2" algn="ctr" rtl="0">
              <a:lnSpc>
                <a:spcPct val="80000"/>
              </a:lnSpc>
              <a:spcBef>
                <a:spcPts val="0"/>
              </a:spcBef>
              <a:spcAft>
                <a:spcPts val="0"/>
              </a:spcAft>
              <a:buClr>
                <a:schemeClr val="lt1"/>
              </a:buClr>
              <a:buSzPts val="6000"/>
              <a:buNone/>
              <a:defRPr sz="7000">
                <a:solidFill>
                  <a:schemeClr val="lt1"/>
                </a:solidFill>
              </a:defRPr>
            </a:lvl3pPr>
            <a:lvl4pPr lvl="3" algn="ctr" rtl="0">
              <a:lnSpc>
                <a:spcPct val="80000"/>
              </a:lnSpc>
              <a:spcBef>
                <a:spcPts val="0"/>
              </a:spcBef>
              <a:spcAft>
                <a:spcPts val="0"/>
              </a:spcAft>
              <a:buClr>
                <a:schemeClr val="lt1"/>
              </a:buClr>
              <a:buSzPts val="6000"/>
              <a:buNone/>
              <a:defRPr sz="7000">
                <a:solidFill>
                  <a:schemeClr val="lt1"/>
                </a:solidFill>
              </a:defRPr>
            </a:lvl4pPr>
            <a:lvl5pPr lvl="4" algn="ctr" rtl="0">
              <a:lnSpc>
                <a:spcPct val="80000"/>
              </a:lnSpc>
              <a:spcBef>
                <a:spcPts val="0"/>
              </a:spcBef>
              <a:spcAft>
                <a:spcPts val="0"/>
              </a:spcAft>
              <a:buClr>
                <a:schemeClr val="lt1"/>
              </a:buClr>
              <a:buSzPts val="6000"/>
              <a:buNone/>
              <a:defRPr sz="7000">
                <a:solidFill>
                  <a:schemeClr val="lt1"/>
                </a:solidFill>
              </a:defRPr>
            </a:lvl5pPr>
            <a:lvl6pPr lvl="5" algn="ctr" rtl="0">
              <a:lnSpc>
                <a:spcPct val="80000"/>
              </a:lnSpc>
              <a:spcBef>
                <a:spcPts val="0"/>
              </a:spcBef>
              <a:spcAft>
                <a:spcPts val="0"/>
              </a:spcAft>
              <a:buClr>
                <a:schemeClr val="lt1"/>
              </a:buClr>
              <a:buSzPts val="6000"/>
              <a:buNone/>
              <a:defRPr sz="7000">
                <a:solidFill>
                  <a:schemeClr val="lt1"/>
                </a:solidFill>
              </a:defRPr>
            </a:lvl6pPr>
            <a:lvl7pPr lvl="6" algn="ctr" rtl="0">
              <a:lnSpc>
                <a:spcPct val="80000"/>
              </a:lnSpc>
              <a:spcBef>
                <a:spcPts val="0"/>
              </a:spcBef>
              <a:spcAft>
                <a:spcPts val="0"/>
              </a:spcAft>
              <a:buClr>
                <a:schemeClr val="lt1"/>
              </a:buClr>
              <a:buSzPts val="6000"/>
              <a:buNone/>
              <a:defRPr sz="7000">
                <a:solidFill>
                  <a:schemeClr val="lt1"/>
                </a:solidFill>
              </a:defRPr>
            </a:lvl7pPr>
            <a:lvl8pPr lvl="7" algn="ctr" rtl="0">
              <a:lnSpc>
                <a:spcPct val="80000"/>
              </a:lnSpc>
              <a:spcBef>
                <a:spcPts val="0"/>
              </a:spcBef>
              <a:spcAft>
                <a:spcPts val="0"/>
              </a:spcAft>
              <a:buClr>
                <a:schemeClr val="lt1"/>
              </a:buClr>
              <a:buSzPts val="6000"/>
              <a:buNone/>
              <a:defRPr sz="7000">
                <a:solidFill>
                  <a:schemeClr val="lt1"/>
                </a:solidFill>
              </a:defRPr>
            </a:lvl8pPr>
            <a:lvl9pPr lvl="8" algn="ctr" rtl="0">
              <a:lnSpc>
                <a:spcPct val="80000"/>
              </a:lnSpc>
              <a:spcBef>
                <a:spcPts val="0"/>
              </a:spcBef>
              <a:spcAft>
                <a:spcPts val="0"/>
              </a:spcAft>
              <a:buClr>
                <a:schemeClr val="lt1"/>
              </a:buClr>
              <a:buSzPts val="6000"/>
              <a:buNone/>
              <a:defRPr sz="7000">
                <a:solidFill>
                  <a:schemeClr val="lt1"/>
                </a:solidFill>
              </a:defRPr>
            </a:lvl9pPr>
          </a:lstStyle>
          <a:p>
            <a:endParaRPr/>
          </a:p>
        </p:txBody>
      </p:sp>
      <p:grpSp>
        <p:nvGrpSpPr>
          <p:cNvPr id="22" name="Google Shape;22;p2"/>
          <p:cNvGrpSpPr/>
          <p:nvPr/>
        </p:nvGrpSpPr>
        <p:grpSpPr>
          <a:xfrm>
            <a:off x="-92625" y="-224871"/>
            <a:ext cx="10064539" cy="7235872"/>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Tree>
    <p:extLst>
      <p:ext uri="{BB962C8B-B14F-4D97-AF65-F5344CB8AC3E}">
        <p14:creationId xmlns:p14="http://schemas.microsoft.com/office/powerpoint/2010/main" xmlns="" val="29273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288433" y="2111133"/>
            <a:ext cx="5329350" cy="15464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5600"/>
            </a:lvl1pPr>
            <a:lvl2pPr lvl="1" algn="ctr" rtl="0">
              <a:spcBef>
                <a:spcPts val="0"/>
              </a:spcBef>
              <a:spcAft>
                <a:spcPts val="0"/>
              </a:spcAft>
              <a:buSzPts val="4800"/>
              <a:buNone/>
              <a:defRPr sz="5600"/>
            </a:lvl2pPr>
            <a:lvl3pPr lvl="2" algn="ctr" rtl="0">
              <a:spcBef>
                <a:spcPts val="0"/>
              </a:spcBef>
              <a:spcAft>
                <a:spcPts val="0"/>
              </a:spcAft>
              <a:buSzPts val="4800"/>
              <a:buNone/>
              <a:defRPr sz="5600"/>
            </a:lvl3pPr>
            <a:lvl4pPr lvl="3" algn="ctr" rtl="0">
              <a:spcBef>
                <a:spcPts val="0"/>
              </a:spcBef>
              <a:spcAft>
                <a:spcPts val="0"/>
              </a:spcAft>
              <a:buSzPts val="4800"/>
              <a:buNone/>
              <a:defRPr sz="5600"/>
            </a:lvl4pPr>
            <a:lvl5pPr lvl="4" algn="ctr" rtl="0">
              <a:spcBef>
                <a:spcPts val="0"/>
              </a:spcBef>
              <a:spcAft>
                <a:spcPts val="0"/>
              </a:spcAft>
              <a:buSzPts val="4800"/>
              <a:buNone/>
              <a:defRPr sz="5600"/>
            </a:lvl5pPr>
            <a:lvl6pPr lvl="5" algn="ctr" rtl="0">
              <a:spcBef>
                <a:spcPts val="0"/>
              </a:spcBef>
              <a:spcAft>
                <a:spcPts val="0"/>
              </a:spcAft>
              <a:buSzPts val="4800"/>
              <a:buNone/>
              <a:defRPr sz="5600"/>
            </a:lvl6pPr>
            <a:lvl7pPr lvl="6" algn="ctr" rtl="0">
              <a:spcBef>
                <a:spcPts val="0"/>
              </a:spcBef>
              <a:spcAft>
                <a:spcPts val="0"/>
              </a:spcAft>
              <a:buSzPts val="4800"/>
              <a:buNone/>
              <a:defRPr sz="5600"/>
            </a:lvl7pPr>
            <a:lvl8pPr lvl="7" algn="ctr" rtl="0">
              <a:spcBef>
                <a:spcPts val="0"/>
              </a:spcBef>
              <a:spcAft>
                <a:spcPts val="0"/>
              </a:spcAft>
              <a:buSzPts val="4800"/>
              <a:buNone/>
              <a:defRPr sz="5600"/>
            </a:lvl8pPr>
            <a:lvl9pPr lvl="8" algn="ctr" rtl="0">
              <a:spcBef>
                <a:spcPts val="0"/>
              </a:spcBef>
              <a:spcAft>
                <a:spcPts val="0"/>
              </a:spcAft>
              <a:buSzPts val="4800"/>
              <a:buNone/>
              <a:defRPr sz="5600"/>
            </a:lvl9pPr>
          </a:lstStyle>
          <a:p>
            <a:endParaRPr/>
          </a:p>
        </p:txBody>
      </p:sp>
      <p:sp>
        <p:nvSpPr>
          <p:cNvPr id="111" name="Google Shape;111;p3"/>
          <p:cNvSpPr txBox="1">
            <a:spLocks noGrp="1"/>
          </p:cNvSpPr>
          <p:nvPr>
            <p:ph type="subTitle" idx="1"/>
          </p:nvPr>
        </p:nvSpPr>
        <p:spPr>
          <a:xfrm>
            <a:off x="2288433" y="3786736"/>
            <a:ext cx="5329350" cy="10464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300">
                <a:solidFill>
                  <a:schemeClr val="dk2"/>
                </a:solidFill>
              </a:defRPr>
            </a:lvl1pPr>
            <a:lvl2pPr lvl="1" algn="ctr" rtl="0">
              <a:spcBef>
                <a:spcPts val="0"/>
              </a:spcBef>
              <a:spcAft>
                <a:spcPts val="0"/>
              </a:spcAft>
              <a:buClr>
                <a:schemeClr val="dk2"/>
              </a:buClr>
              <a:buSzPts val="2000"/>
              <a:buNone/>
              <a:defRPr sz="2300">
                <a:solidFill>
                  <a:schemeClr val="dk2"/>
                </a:solidFill>
              </a:defRPr>
            </a:lvl2pPr>
            <a:lvl3pPr lvl="2" algn="ctr" rtl="0">
              <a:spcBef>
                <a:spcPts val="0"/>
              </a:spcBef>
              <a:spcAft>
                <a:spcPts val="0"/>
              </a:spcAft>
              <a:buClr>
                <a:schemeClr val="dk2"/>
              </a:buClr>
              <a:buSzPts val="2000"/>
              <a:buNone/>
              <a:defRPr sz="2300">
                <a:solidFill>
                  <a:schemeClr val="dk2"/>
                </a:solidFill>
              </a:defRPr>
            </a:lvl3pPr>
            <a:lvl4pPr lvl="3" algn="ctr" rtl="0">
              <a:spcBef>
                <a:spcPts val="0"/>
              </a:spcBef>
              <a:spcAft>
                <a:spcPts val="0"/>
              </a:spcAft>
              <a:buClr>
                <a:schemeClr val="dk2"/>
              </a:buClr>
              <a:buSzPts val="2000"/>
              <a:buNone/>
              <a:defRPr sz="2300">
                <a:solidFill>
                  <a:schemeClr val="dk2"/>
                </a:solidFill>
              </a:defRPr>
            </a:lvl4pPr>
            <a:lvl5pPr lvl="4" algn="ctr" rtl="0">
              <a:spcBef>
                <a:spcPts val="0"/>
              </a:spcBef>
              <a:spcAft>
                <a:spcPts val="0"/>
              </a:spcAft>
              <a:buClr>
                <a:schemeClr val="dk2"/>
              </a:buClr>
              <a:buSzPts val="2000"/>
              <a:buNone/>
              <a:defRPr sz="2300">
                <a:solidFill>
                  <a:schemeClr val="dk2"/>
                </a:solidFill>
              </a:defRPr>
            </a:lvl5pPr>
            <a:lvl6pPr lvl="5" algn="ctr" rtl="0">
              <a:spcBef>
                <a:spcPts val="0"/>
              </a:spcBef>
              <a:spcAft>
                <a:spcPts val="0"/>
              </a:spcAft>
              <a:buClr>
                <a:schemeClr val="dk2"/>
              </a:buClr>
              <a:buSzPts val="2000"/>
              <a:buNone/>
              <a:defRPr sz="2300">
                <a:solidFill>
                  <a:schemeClr val="dk2"/>
                </a:solidFill>
              </a:defRPr>
            </a:lvl6pPr>
            <a:lvl7pPr lvl="6" algn="ctr" rtl="0">
              <a:spcBef>
                <a:spcPts val="0"/>
              </a:spcBef>
              <a:spcAft>
                <a:spcPts val="0"/>
              </a:spcAft>
              <a:buClr>
                <a:schemeClr val="dk2"/>
              </a:buClr>
              <a:buSzPts val="2000"/>
              <a:buNone/>
              <a:defRPr sz="2300">
                <a:solidFill>
                  <a:schemeClr val="dk2"/>
                </a:solidFill>
              </a:defRPr>
            </a:lvl7pPr>
            <a:lvl8pPr lvl="7" algn="ctr" rtl="0">
              <a:spcBef>
                <a:spcPts val="0"/>
              </a:spcBef>
              <a:spcAft>
                <a:spcPts val="0"/>
              </a:spcAft>
              <a:buClr>
                <a:schemeClr val="dk2"/>
              </a:buClr>
              <a:buSzPts val="2000"/>
              <a:buNone/>
              <a:defRPr sz="2300">
                <a:solidFill>
                  <a:schemeClr val="dk2"/>
                </a:solidFill>
              </a:defRPr>
            </a:lvl8pPr>
            <a:lvl9pPr lvl="8" algn="ctr" rtl="0">
              <a:spcBef>
                <a:spcPts val="0"/>
              </a:spcBef>
              <a:spcAft>
                <a:spcPts val="0"/>
              </a:spcAft>
              <a:buClr>
                <a:schemeClr val="dk2"/>
              </a:buClr>
              <a:buSzPts val="2000"/>
              <a:buNone/>
              <a:defRPr sz="2300">
                <a:solidFill>
                  <a:schemeClr val="dk2"/>
                </a:solidFill>
              </a:defRPr>
            </a:lvl9pPr>
          </a:lstStyle>
          <a:p>
            <a:endParaRPr/>
          </a:p>
        </p:txBody>
      </p:sp>
      <p:grpSp>
        <p:nvGrpSpPr>
          <p:cNvPr id="112" name="Google Shape;112;p3"/>
          <p:cNvGrpSpPr/>
          <p:nvPr/>
        </p:nvGrpSpPr>
        <p:grpSpPr>
          <a:xfrm>
            <a:off x="-90905" y="-224871"/>
            <a:ext cx="10062820" cy="7235872"/>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Tree>
    <p:extLst>
      <p:ext uri="{BB962C8B-B14F-4D97-AF65-F5344CB8AC3E}">
        <p14:creationId xmlns:p14="http://schemas.microsoft.com/office/powerpoint/2010/main" xmlns="" val="50413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90905" y="-224871"/>
            <a:ext cx="10062820" cy="7235872"/>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223217" y="1671900"/>
            <a:ext cx="5459675" cy="3566800"/>
          </a:xfrm>
          <a:prstGeom prst="rect">
            <a:avLst/>
          </a:prstGeom>
        </p:spPr>
        <p:txBody>
          <a:bodyPr spcFirstLastPara="1" wrap="square" lIns="0" tIns="0" rIns="0" bIns="0" anchor="t" anchorCtr="0">
            <a:noAutofit/>
          </a:bodyPr>
          <a:lstStyle>
            <a:lvl1pPr marL="536433" lvl="0"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1pPr>
            <a:lvl2pPr marL="1072866" lvl="1"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2pPr>
            <a:lvl3pPr marL="1609298" lvl="2"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3pPr>
            <a:lvl4pPr marL="2145731" lvl="3"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4pPr>
            <a:lvl5pPr marL="2682164" lvl="4"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5pPr>
            <a:lvl6pPr marL="3218597" lvl="5"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6pPr>
            <a:lvl7pPr marL="3755029" lvl="6"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7pPr>
            <a:lvl8pPr marL="4291462" lvl="7"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8pPr>
            <a:lvl9pPr marL="4827895" lvl="8" indent="-536433" algn="ctr" rtl="0">
              <a:lnSpc>
                <a:spcPct val="105000"/>
              </a:lnSpc>
              <a:spcBef>
                <a:spcPts val="0"/>
              </a:spcBef>
              <a:spcAft>
                <a:spcPts val="0"/>
              </a:spcAft>
              <a:buSzPts val="3600"/>
              <a:buFont typeface="Amatic SC"/>
              <a:buChar char="✗"/>
              <a:defRPr sz="42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xmlns="" val="339326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1"/>
        <p:cNvGrpSpPr/>
        <p:nvPr/>
      </p:nvGrpSpPr>
      <p:grpSpPr>
        <a:xfrm>
          <a:off x="0" y="0"/>
          <a:ext cx="0" cy="0"/>
          <a:chOff x="0" y="0"/>
          <a:chExt cx="0" cy="0"/>
        </a:xfrm>
      </p:grpSpPr>
      <p:grpSp>
        <p:nvGrpSpPr>
          <p:cNvPr id="242" name="Google Shape;242;p5"/>
          <p:cNvGrpSpPr/>
          <p:nvPr/>
        </p:nvGrpSpPr>
        <p:grpSpPr>
          <a:xfrm>
            <a:off x="-49403" y="5788527"/>
            <a:ext cx="10045125" cy="1214388"/>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02" name="Google Shape;302;p5"/>
          <p:cNvSpPr txBox="1">
            <a:spLocks noGrp="1"/>
          </p:cNvSpPr>
          <p:nvPr>
            <p:ph type="title"/>
          </p:nvPr>
        </p:nvSpPr>
        <p:spPr>
          <a:xfrm>
            <a:off x="1114073" y="882701"/>
            <a:ext cx="7677800" cy="73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114073" y="1770603"/>
            <a:ext cx="7677800" cy="3577600"/>
          </a:xfrm>
          <a:prstGeom prst="rect">
            <a:avLst/>
          </a:prstGeom>
        </p:spPr>
        <p:txBody>
          <a:bodyPr spcFirstLastPara="1" wrap="square" lIns="0" tIns="0" rIns="0" bIns="0" anchor="t" anchorCtr="0">
            <a:noAutofit/>
          </a:bodyPr>
          <a:lstStyle>
            <a:lvl1pPr marL="536433" lvl="0" indent="-402325" rtl="0">
              <a:spcBef>
                <a:spcPts val="704"/>
              </a:spcBef>
              <a:spcAft>
                <a:spcPts val="0"/>
              </a:spcAft>
              <a:buSzPts val="1800"/>
              <a:buChar char="✘"/>
              <a:defRPr/>
            </a:lvl1pPr>
            <a:lvl2pPr marL="1072866" lvl="1" indent="-402325" rtl="0">
              <a:spcBef>
                <a:spcPts val="0"/>
              </a:spcBef>
              <a:spcAft>
                <a:spcPts val="0"/>
              </a:spcAft>
              <a:buSzPts val="1800"/>
              <a:buChar char="✗"/>
              <a:defRPr/>
            </a:lvl2pPr>
            <a:lvl3pPr marL="1609298" lvl="2" indent="-402325" rtl="0">
              <a:spcBef>
                <a:spcPts val="0"/>
              </a:spcBef>
              <a:spcAft>
                <a:spcPts val="0"/>
              </a:spcAft>
              <a:buSzPts val="1800"/>
              <a:buChar char="✗"/>
              <a:defRPr/>
            </a:lvl3pPr>
            <a:lvl4pPr marL="2145731" lvl="3" indent="-402325" rtl="0">
              <a:spcBef>
                <a:spcPts val="0"/>
              </a:spcBef>
              <a:spcAft>
                <a:spcPts val="0"/>
              </a:spcAft>
              <a:buSzPts val="1800"/>
              <a:buChar char="✗"/>
              <a:defRPr/>
            </a:lvl4pPr>
            <a:lvl5pPr marL="2682164" lvl="4" indent="-447027" rtl="0">
              <a:spcBef>
                <a:spcPts val="0"/>
              </a:spcBef>
              <a:spcAft>
                <a:spcPts val="0"/>
              </a:spcAft>
              <a:buSzPts val="2400"/>
              <a:buChar char="✗"/>
              <a:defRPr/>
            </a:lvl5pPr>
            <a:lvl6pPr marL="3218597" lvl="5" indent="-447027" rtl="0">
              <a:spcBef>
                <a:spcPts val="0"/>
              </a:spcBef>
              <a:spcAft>
                <a:spcPts val="0"/>
              </a:spcAft>
              <a:buSzPts val="2400"/>
              <a:buChar char="✗"/>
              <a:defRPr/>
            </a:lvl6pPr>
            <a:lvl7pPr marL="3755029" lvl="6" indent="-447027" rtl="0">
              <a:spcBef>
                <a:spcPts val="0"/>
              </a:spcBef>
              <a:spcAft>
                <a:spcPts val="0"/>
              </a:spcAft>
              <a:buSzPts val="2400"/>
              <a:buChar char="✗"/>
              <a:defRPr/>
            </a:lvl7pPr>
            <a:lvl8pPr marL="4291462" lvl="7" indent="-447027" rtl="0">
              <a:spcBef>
                <a:spcPts val="0"/>
              </a:spcBef>
              <a:spcAft>
                <a:spcPts val="0"/>
              </a:spcAft>
              <a:buSzPts val="2400"/>
              <a:buChar char="✗"/>
              <a:defRPr/>
            </a:lvl8pPr>
            <a:lvl9pPr marL="4827895" lvl="8" indent="-447027"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xmlns="" val="88700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5"/>
        <p:cNvGrpSpPr/>
        <p:nvPr/>
      </p:nvGrpSpPr>
      <p:grpSpPr>
        <a:xfrm>
          <a:off x="0" y="0"/>
          <a:ext cx="0" cy="0"/>
          <a:chOff x="0" y="0"/>
          <a:chExt cx="0" cy="0"/>
        </a:xfrm>
      </p:grpSpPr>
      <p:grpSp>
        <p:nvGrpSpPr>
          <p:cNvPr id="306" name="Google Shape;306;p6"/>
          <p:cNvGrpSpPr/>
          <p:nvPr/>
        </p:nvGrpSpPr>
        <p:grpSpPr>
          <a:xfrm>
            <a:off x="-49403" y="5788527"/>
            <a:ext cx="10045125" cy="1214388"/>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66" name="Google Shape;366;p6"/>
          <p:cNvSpPr txBox="1">
            <a:spLocks noGrp="1"/>
          </p:cNvSpPr>
          <p:nvPr>
            <p:ph type="title"/>
          </p:nvPr>
        </p:nvSpPr>
        <p:spPr>
          <a:xfrm>
            <a:off x="1114073" y="882701"/>
            <a:ext cx="7677800" cy="73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114073" y="1872204"/>
            <a:ext cx="3726775" cy="3567200"/>
          </a:xfrm>
          <a:prstGeom prst="rect">
            <a:avLst/>
          </a:prstGeom>
        </p:spPr>
        <p:txBody>
          <a:bodyPr spcFirstLastPara="1" wrap="square" lIns="0" tIns="0" rIns="0" bIns="0" anchor="t" anchorCtr="0">
            <a:noAutofit/>
          </a:bodyPr>
          <a:lstStyle>
            <a:lvl1pPr marL="536433" lvl="0" indent="-402325" rtl="0">
              <a:spcBef>
                <a:spcPts val="704"/>
              </a:spcBef>
              <a:spcAft>
                <a:spcPts val="0"/>
              </a:spcAft>
              <a:buSzPts val="1800"/>
              <a:buChar char="✘"/>
              <a:defRPr sz="2100"/>
            </a:lvl1pPr>
            <a:lvl2pPr marL="1072866" lvl="1" indent="-402325" rtl="0">
              <a:spcBef>
                <a:spcPts val="0"/>
              </a:spcBef>
              <a:spcAft>
                <a:spcPts val="0"/>
              </a:spcAft>
              <a:buSzPts val="1800"/>
              <a:buChar char="✗"/>
              <a:defRPr sz="2100"/>
            </a:lvl2pPr>
            <a:lvl3pPr marL="1609298" lvl="2" indent="-402325" rtl="0">
              <a:spcBef>
                <a:spcPts val="0"/>
              </a:spcBef>
              <a:spcAft>
                <a:spcPts val="0"/>
              </a:spcAft>
              <a:buSzPts val="1800"/>
              <a:buChar char="✗"/>
              <a:defRPr sz="2100"/>
            </a:lvl3pPr>
            <a:lvl4pPr marL="2145731" lvl="3" indent="-402325" rtl="0">
              <a:spcBef>
                <a:spcPts val="0"/>
              </a:spcBef>
              <a:spcAft>
                <a:spcPts val="0"/>
              </a:spcAft>
              <a:buSzPts val="1800"/>
              <a:buChar char="✗"/>
              <a:defRPr sz="2100"/>
            </a:lvl4pPr>
            <a:lvl5pPr marL="2682164" lvl="4" indent="-402325" rtl="0">
              <a:spcBef>
                <a:spcPts val="0"/>
              </a:spcBef>
              <a:spcAft>
                <a:spcPts val="0"/>
              </a:spcAft>
              <a:buSzPts val="1800"/>
              <a:buChar char="✗"/>
              <a:defRPr sz="2100"/>
            </a:lvl5pPr>
            <a:lvl6pPr marL="3218597" lvl="5" indent="-402325" rtl="0">
              <a:spcBef>
                <a:spcPts val="0"/>
              </a:spcBef>
              <a:spcAft>
                <a:spcPts val="0"/>
              </a:spcAft>
              <a:buSzPts val="1800"/>
              <a:buChar char="✗"/>
              <a:defRPr sz="2100"/>
            </a:lvl6pPr>
            <a:lvl7pPr marL="3755029" lvl="6" indent="-402325" rtl="0">
              <a:spcBef>
                <a:spcPts val="0"/>
              </a:spcBef>
              <a:spcAft>
                <a:spcPts val="0"/>
              </a:spcAft>
              <a:buSzPts val="1800"/>
              <a:buChar char="✗"/>
              <a:defRPr sz="2100"/>
            </a:lvl7pPr>
            <a:lvl8pPr marL="4291462" lvl="7" indent="-402325" rtl="0">
              <a:spcBef>
                <a:spcPts val="0"/>
              </a:spcBef>
              <a:spcAft>
                <a:spcPts val="0"/>
              </a:spcAft>
              <a:buSzPts val="1800"/>
              <a:buChar char="✗"/>
              <a:defRPr sz="2100"/>
            </a:lvl8pPr>
            <a:lvl9pPr marL="4827895" lvl="8" indent="-402325" rtl="0">
              <a:spcBef>
                <a:spcPts val="0"/>
              </a:spcBef>
              <a:spcAft>
                <a:spcPts val="0"/>
              </a:spcAft>
              <a:buSzPts val="1800"/>
              <a:buChar char="✗"/>
              <a:defRPr sz="2100"/>
            </a:lvl9pPr>
          </a:lstStyle>
          <a:p>
            <a:endParaRPr/>
          </a:p>
        </p:txBody>
      </p:sp>
      <p:sp>
        <p:nvSpPr>
          <p:cNvPr id="368" name="Google Shape;368;p6"/>
          <p:cNvSpPr txBox="1">
            <a:spLocks noGrp="1"/>
          </p:cNvSpPr>
          <p:nvPr>
            <p:ph type="body" idx="2"/>
          </p:nvPr>
        </p:nvSpPr>
        <p:spPr>
          <a:xfrm>
            <a:off x="5065204" y="1872204"/>
            <a:ext cx="3726775" cy="3567200"/>
          </a:xfrm>
          <a:prstGeom prst="rect">
            <a:avLst/>
          </a:prstGeom>
        </p:spPr>
        <p:txBody>
          <a:bodyPr spcFirstLastPara="1" wrap="square" lIns="0" tIns="0" rIns="0" bIns="0" anchor="t" anchorCtr="0">
            <a:noAutofit/>
          </a:bodyPr>
          <a:lstStyle>
            <a:lvl1pPr marL="536433" lvl="0" indent="-402325" rtl="0">
              <a:spcBef>
                <a:spcPts val="704"/>
              </a:spcBef>
              <a:spcAft>
                <a:spcPts val="0"/>
              </a:spcAft>
              <a:buSzPts val="1800"/>
              <a:buChar char="✘"/>
              <a:defRPr sz="2100"/>
            </a:lvl1pPr>
            <a:lvl2pPr marL="1072866" lvl="1" indent="-402325" rtl="0">
              <a:spcBef>
                <a:spcPts val="0"/>
              </a:spcBef>
              <a:spcAft>
                <a:spcPts val="0"/>
              </a:spcAft>
              <a:buSzPts val="1800"/>
              <a:buChar char="✗"/>
              <a:defRPr sz="2100"/>
            </a:lvl2pPr>
            <a:lvl3pPr marL="1609298" lvl="2" indent="-402325" rtl="0">
              <a:spcBef>
                <a:spcPts val="0"/>
              </a:spcBef>
              <a:spcAft>
                <a:spcPts val="0"/>
              </a:spcAft>
              <a:buSzPts val="1800"/>
              <a:buChar char="✗"/>
              <a:defRPr sz="2100"/>
            </a:lvl3pPr>
            <a:lvl4pPr marL="2145731" lvl="3" indent="-402325" rtl="0">
              <a:spcBef>
                <a:spcPts val="0"/>
              </a:spcBef>
              <a:spcAft>
                <a:spcPts val="0"/>
              </a:spcAft>
              <a:buSzPts val="1800"/>
              <a:buChar char="✗"/>
              <a:defRPr sz="2100"/>
            </a:lvl4pPr>
            <a:lvl5pPr marL="2682164" lvl="4" indent="-402325" rtl="0">
              <a:spcBef>
                <a:spcPts val="0"/>
              </a:spcBef>
              <a:spcAft>
                <a:spcPts val="0"/>
              </a:spcAft>
              <a:buSzPts val="1800"/>
              <a:buChar char="✗"/>
              <a:defRPr sz="2100"/>
            </a:lvl5pPr>
            <a:lvl6pPr marL="3218597" lvl="5" indent="-402325" rtl="0">
              <a:spcBef>
                <a:spcPts val="0"/>
              </a:spcBef>
              <a:spcAft>
                <a:spcPts val="0"/>
              </a:spcAft>
              <a:buSzPts val="1800"/>
              <a:buChar char="✗"/>
              <a:defRPr sz="2100"/>
            </a:lvl6pPr>
            <a:lvl7pPr marL="3755029" lvl="6" indent="-402325" rtl="0">
              <a:spcBef>
                <a:spcPts val="0"/>
              </a:spcBef>
              <a:spcAft>
                <a:spcPts val="0"/>
              </a:spcAft>
              <a:buSzPts val="1800"/>
              <a:buChar char="✗"/>
              <a:defRPr sz="2100"/>
            </a:lvl7pPr>
            <a:lvl8pPr marL="4291462" lvl="7" indent="-402325" rtl="0">
              <a:spcBef>
                <a:spcPts val="0"/>
              </a:spcBef>
              <a:spcAft>
                <a:spcPts val="0"/>
              </a:spcAft>
              <a:buSzPts val="1800"/>
              <a:buChar char="✗"/>
              <a:defRPr sz="2100"/>
            </a:lvl8pPr>
            <a:lvl9pPr marL="4827895" lvl="8" indent="-402325" rtl="0">
              <a:spcBef>
                <a:spcPts val="0"/>
              </a:spcBef>
              <a:spcAft>
                <a:spcPts val="0"/>
              </a:spcAft>
              <a:buSzPts val="1800"/>
              <a:buChar char="✗"/>
              <a:defRPr sz="2100"/>
            </a:lvl9pPr>
          </a:lstStyle>
          <a:p>
            <a:endParaRPr/>
          </a:p>
        </p:txBody>
      </p:sp>
      <p:sp>
        <p:nvSpPr>
          <p:cNvPr id="369" name="Google Shape;369;p6"/>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xmlns="" val="241100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0"/>
        <p:cNvGrpSpPr/>
        <p:nvPr/>
      </p:nvGrpSpPr>
      <p:grpSpPr>
        <a:xfrm>
          <a:off x="0" y="0"/>
          <a:ext cx="0" cy="0"/>
          <a:chOff x="0" y="0"/>
          <a:chExt cx="0" cy="0"/>
        </a:xfrm>
      </p:grpSpPr>
      <p:grpSp>
        <p:nvGrpSpPr>
          <p:cNvPr id="371" name="Google Shape;371;p7"/>
          <p:cNvGrpSpPr/>
          <p:nvPr/>
        </p:nvGrpSpPr>
        <p:grpSpPr>
          <a:xfrm>
            <a:off x="-49403" y="5788527"/>
            <a:ext cx="10045125" cy="1214388"/>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31" name="Google Shape;431;p7"/>
          <p:cNvSpPr txBox="1">
            <a:spLocks noGrp="1"/>
          </p:cNvSpPr>
          <p:nvPr>
            <p:ph type="title"/>
          </p:nvPr>
        </p:nvSpPr>
        <p:spPr>
          <a:xfrm>
            <a:off x="1114073" y="882701"/>
            <a:ext cx="7677800" cy="73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114073" y="1908000"/>
            <a:ext cx="2383875" cy="3543200"/>
          </a:xfrm>
          <a:prstGeom prst="rect">
            <a:avLst/>
          </a:prstGeom>
        </p:spPr>
        <p:txBody>
          <a:bodyPr spcFirstLastPara="1" wrap="square" lIns="0" tIns="0" rIns="0" bIns="0" anchor="t" anchorCtr="0">
            <a:noAutofit/>
          </a:bodyPr>
          <a:lstStyle>
            <a:lvl1pPr marL="536433" lvl="0" indent="-387424" rtl="0">
              <a:spcBef>
                <a:spcPts val="704"/>
              </a:spcBef>
              <a:spcAft>
                <a:spcPts val="0"/>
              </a:spcAft>
              <a:buSzPts val="1600"/>
              <a:buChar char="✘"/>
              <a:defRPr sz="1900"/>
            </a:lvl1pPr>
            <a:lvl2pPr marL="1072866" lvl="1" indent="-387424" rtl="0">
              <a:spcBef>
                <a:spcPts val="0"/>
              </a:spcBef>
              <a:spcAft>
                <a:spcPts val="0"/>
              </a:spcAft>
              <a:buSzPts val="1600"/>
              <a:buChar char="✗"/>
              <a:defRPr sz="1900"/>
            </a:lvl2pPr>
            <a:lvl3pPr marL="1609298" lvl="2" indent="-387424" rtl="0">
              <a:spcBef>
                <a:spcPts val="0"/>
              </a:spcBef>
              <a:spcAft>
                <a:spcPts val="0"/>
              </a:spcAft>
              <a:buSzPts val="1600"/>
              <a:buChar char="✗"/>
              <a:defRPr sz="1900"/>
            </a:lvl3pPr>
            <a:lvl4pPr marL="2145731" lvl="3" indent="-387424" rtl="0">
              <a:spcBef>
                <a:spcPts val="0"/>
              </a:spcBef>
              <a:spcAft>
                <a:spcPts val="0"/>
              </a:spcAft>
              <a:buSzPts val="1600"/>
              <a:buChar char="✗"/>
              <a:defRPr sz="1900"/>
            </a:lvl4pPr>
            <a:lvl5pPr marL="2682164" lvl="4" indent="-387424" rtl="0">
              <a:spcBef>
                <a:spcPts val="0"/>
              </a:spcBef>
              <a:spcAft>
                <a:spcPts val="0"/>
              </a:spcAft>
              <a:buSzPts val="1600"/>
              <a:buChar char="✗"/>
              <a:defRPr sz="1900"/>
            </a:lvl5pPr>
            <a:lvl6pPr marL="3218597" lvl="5" indent="-387424" rtl="0">
              <a:spcBef>
                <a:spcPts val="0"/>
              </a:spcBef>
              <a:spcAft>
                <a:spcPts val="0"/>
              </a:spcAft>
              <a:buSzPts val="1600"/>
              <a:buChar char="✗"/>
              <a:defRPr sz="1900"/>
            </a:lvl6pPr>
            <a:lvl7pPr marL="3755029" lvl="6" indent="-387424" rtl="0">
              <a:spcBef>
                <a:spcPts val="0"/>
              </a:spcBef>
              <a:spcAft>
                <a:spcPts val="0"/>
              </a:spcAft>
              <a:buSzPts val="1600"/>
              <a:buChar char="✗"/>
              <a:defRPr sz="1900"/>
            </a:lvl7pPr>
            <a:lvl8pPr marL="4291462" lvl="7" indent="-387424" rtl="0">
              <a:spcBef>
                <a:spcPts val="0"/>
              </a:spcBef>
              <a:spcAft>
                <a:spcPts val="0"/>
              </a:spcAft>
              <a:buSzPts val="1600"/>
              <a:buChar char="✗"/>
              <a:defRPr sz="1900"/>
            </a:lvl8pPr>
            <a:lvl9pPr marL="4827895" lvl="8" indent="-387424" rtl="0">
              <a:spcBef>
                <a:spcPts val="0"/>
              </a:spcBef>
              <a:spcAft>
                <a:spcPts val="0"/>
              </a:spcAft>
              <a:buSzPts val="1600"/>
              <a:buChar char="✗"/>
              <a:defRPr sz="1900"/>
            </a:lvl9pPr>
          </a:lstStyle>
          <a:p>
            <a:endParaRPr/>
          </a:p>
        </p:txBody>
      </p:sp>
      <p:sp>
        <p:nvSpPr>
          <p:cNvPr id="433" name="Google Shape;433;p7"/>
          <p:cNvSpPr txBox="1">
            <a:spLocks noGrp="1"/>
          </p:cNvSpPr>
          <p:nvPr>
            <p:ph type="body" idx="2"/>
          </p:nvPr>
        </p:nvSpPr>
        <p:spPr>
          <a:xfrm>
            <a:off x="3726361" y="1908000"/>
            <a:ext cx="2383875" cy="3543200"/>
          </a:xfrm>
          <a:prstGeom prst="rect">
            <a:avLst/>
          </a:prstGeom>
        </p:spPr>
        <p:txBody>
          <a:bodyPr spcFirstLastPara="1" wrap="square" lIns="0" tIns="0" rIns="0" bIns="0" anchor="t" anchorCtr="0">
            <a:noAutofit/>
          </a:bodyPr>
          <a:lstStyle>
            <a:lvl1pPr marL="536433" lvl="0" indent="-387424" rtl="0">
              <a:spcBef>
                <a:spcPts val="704"/>
              </a:spcBef>
              <a:spcAft>
                <a:spcPts val="0"/>
              </a:spcAft>
              <a:buSzPts val="1600"/>
              <a:buChar char="✘"/>
              <a:defRPr sz="1900"/>
            </a:lvl1pPr>
            <a:lvl2pPr marL="1072866" lvl="1" indent="-387424" rtl="0">
              <a:spcBef>
                <a:spcPts val="0"/>
              </a:spcBef>
              <a:spcAft>
                <a:spcPts val="0"/>
              </a:spcAft>
              <a:buSzPts val="1600"/>
              <a:buChar char="✗"/>
              <a:defRPr sz="1900"/>
            </a:lvl2pPr>
            <a:lvl3pPr marL="1609298" lvl="2" indent="-387424" rtl="0">
              <a:spcBef>
                <a:spcPts val="0"/>
              </a:spcBef>
              <a:spcAft>
                <a:spcPts val="0"/>
              </a:spcAft>
              <a:buSzPts val="1600"/>
              <a:buChar char="✗"/>
              <a:defRPr sz="1900"/>
            </a:lvl3pPr>
            <a:lvl4pPr marL="2145731" lvl="3" indent="-387424" rtl="0">
              <a:spcBef>
                <a:spcPts val="0"/>
              </a:spcBef>
              <a:spcAft>
                <a:spcPts val="0"/>
              </a:spcAft>
              <a:buSzPts val="1600"/>
              <a:buChar char="✗"/>
              <a:defRPr sz="1900"/>
            </a:lvl4pPr>
            <a:lvl5pPr marL="2682164" lvl="4" indent="-387424" rtl="0">
              <a:spcBef>
                <a:spcPts val="0"/>
              </a:spcBef>
              <a:spcAft>
                <a:spcPts val="0"/>
              </a:spcAft>
              <a:buSzPts val="1600"/>
              <a:buChar char="✗"/>
              <a:defRPr sz="1900"/>
            </a:lvl5pPr>
            <a:lvl6pPr marL="3218597" lvl="5" indent="-387424" rtl="0">
              <a:spcBef>
                <a:spcPts val="0"/>
              </a:spcBef>
              <a:spcAft>
                <a:spcPts val="0"/>
              </a:spcAft>
              <a:buSzPts val="1600"/>
              <a:buChar char="✗"/>
              <a:defRPr sz="1900"/>
            </a:lvl6pPr>
            <a:lvl7pPr marL="3755029" lvl="6" indent="-387424" rtl="0">
              <a:spcBef>
                <a:spcPts val="0"/>
              </a:spcBef>
              <a:spcAft>
                <a:spcPts val="0"/>
              </a:spcAft>
              <a:buSzPts val="1600"/>
              <a:buChar char="✗"/>
              <a:defRPr sz="1900"/>
            </a:lvl7pPr>
            <a:lvl8pPr marL="4291462" lvl="7" indent="-387424" rtl="0">
              <a:spcBef>
                <a:spcPts val="0"/>
              </a:spcBef>
              <a:spcAft>
                <a:spcPts val="0"/>
              </a:spcAft>
              <a:buSzPts val="1600"/>
              <a:buChar char="✗"/>
              <a:defRPr sz="1900"/>
            </a:lvl8pPr>
            <a:lvl9pPr marL="4827895" lvl="8" indent="-387424" rtl="0">
              <a:spcBef>
                <a:spcPts val="0"/>
              </a:spcBef>
              <a:spcAft>
                <a:spcPts val="0"/>
              </a:spcAft>
              <a:buSzPts val="1600"/>
              <a:buChar char="✗"/>
              <a:defRPr sz="1900"/>
            </a:lvl9pPr>
          </a:lstStyle>
          <a:p>
            <a:endParaRPr/>
          </a:p>
        </p:txBody>
      </p:sp>
      <p:sp>
        <p:nvSpPr>
          <p:cNvPr id="434" name="Google Shape;434;p7"/>
          <p:cNvSpPr txBox="1">
            <a:spLocks noGrp="1"/>
          </p:cNvSpPr>
          <p:nvPr>
            <p:ph type="body" idx="3"/>
          </p:nvPr>
        </p:nvSpPr>
        <p:spPr>
          <a:xfrm>
            <a:off x="6338649" y="1908000"/>
            <a:ext cx="2383875" cy="3543200"/>
          </a:xfrm>
          <a:prstGeom prst="rect">
            <a:avLst/>
          </a:prstGeom>
        </p:spPr>
        <p:txBody>
          <a:bodyPr spcFirstLastPara="1" wrap="square" lIns="0" tIns="0" rIns="0" bIns="0" anchor="t" anchorCtr="0">
            <a:noAutofit/>
          </a:bodyPr>
          <a:lstStyle>
            <a:lvl1pPr marL="536433" lvl="0" indent="-387424" rtl="0">
              <a:spcBef>
                <a:spcPts val="704"/>
              </a:spcBef>
              <a:spcAft>
                <a:spcPts val="0"/>
              </a:spcAft>
              <a:buSzPts val="1600"/>
              <a:buChar char="✘"/>
              <a:defRPr sz="1900"/>
            </a:lvl1pPr>
            <a:lvl2pPr marL="1072866" lvl="1" indent="-387424" rtl="0">
              <a:spcBef>
                <a:spcPts val="0"/>
              </a:spcBef>
              <a:spcAft>
                <a:spcPts val="0"/>
              </a:spcAft>
              <a:buSzPts val="1600"/>
              <a:buChar char="✗"/>
              <a:defRPr sz="1900"/>
            </a:lvl2pPr>
            <a:lvl3pPr marL="1609298" lvl="2" indent="-387424" rtl="0">
              <a:spcBef>
                <a:spcPts val="0"/>
              </a:spcBef>
              <a:spcAft>
                <a:spcPts val="0"/>
              </a:spcAft>
              <a:buSzPts val="1600"/>
              <a:buChar char="✗"/>
              <a:defRPr sz="1900"/>
            </a:lvl3pPr>
            <a:lvl4pPr marL="2145731" lvl="3" indent="-387424" rtl="0">
              <a:spcBef>
                <a:spcPts val="0"/>
              </a:spcBef>
              <a:spcAft>
                <a:spcPts val="0"/>
              </a:spcAft>
              <a:buSzPts val="1600"/>
              <a:buChar char="✗"/>
              <a:defRPr sz="1900"/>
            </a:lvl4pPr>
            <a:lvl5pPr marL="2682164" lvl="4" indent="-387424" rtl="0">
              <a:spcBef>
                <a:spcPts val="0"/>
              </a:spcBef>
              <a:spcAft>
                <a:spcPts val="0"/>
              </a:spcAft>
              <a:buSzPts val="1600"/>
              <a:buChar char="✗"/>
              <a:defRPr sz="1900"/>
            </a:lvl5pPr>
            <a:lvl6pPr marL="3218597" lvl="5" indent="-387424" rtl="0">
              <a:spcBef>
                <a:spcPts val="0"/>
              </a:spcBef>
              <a:spcAft>
                <a:spcPts val="0"/>
              </a:spcAft>
              <a:buSzPts val="1600"/>
              <a:buChar char="✗"/>
              <a:defRPr sz="1900"/>
            </a:lvl6pPr>
            <a:lvl7pPr marL="3755029" lvl="6" indent="-387424" rtl="0">
              <a:spcBef>
                <a:spcPts val="0"/>
              </a:spcBef>
              <a:spcAft>
                <a:spcPts val="0"/>
              </a:spcAft>
              <a:buSzPts val="1600"/>
              <a:buChar char="✗"/>
              <a:defRPr sz="1900"/>
            </a:lvl7pPr>
            <a:lvl8pPr marL="4291462" lvl="7" indent="-387424" rtl="0">
              <a:spcBef>
                <a:spcPts val="0"/>
              </a:spcBef>
              <a:spcAft>
                <a:spcPts val="0"/>
              </a:spcAft>
              <a:buSzPts val="1600"/>
              <a:buChar char="✗"/>
              <a:defRPr sz="1900"/>
            </a:lvl8pPr>
            <a:lvl9pPr marL="4827895" lvl="8" indent="-387424" rtl="0">
              <a:spcBef>
                <a:spcPts val="0"/>
              </a:spcBef>
              <a:spcAft>
                <a:spcPts val="0"/>
              </a:spcAft>
              <a:buSzPts val="1600"/>
              <a:buChar char="✗"/>
              <a:defRPr sz="1900"/>
            </a:lvl9pPr>
          </a:lstStyle>
          <a:p>
            <a:endParaRPr/>
          </a:p>
        </p:txBody>
      </p:sp>
      <p:sp>
        <p:nvSpPr>
          <p:cNvPr id="435" name="Google Shape;435;p7"/>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xmlns="" val="139255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6"/>
        <p:cNvGrpSpPr/>
        <p:nvPr/>
      </p:nvGrpSpPr>
      <p:grpSpPr>
        <a:xfrm>
          <a:off x="0" y="0"/>
          <a:ext cx="0" cy="0"/>
          <a:chOff x="0" y="0"/>
          <a:chExt cx="0" cy="0"/>
        </a:xfrm>
      </p:grpSpPr>
      <p:grpSp>
        <p:nvGrpSpPr>
          <p:cNvPr id="437" name="Google Shape;437;p8"/>
          <p:cNvGrpSpPr/>
          <p:nvPr/>
        </p:nvGrpSpPr>
        <p:grpSpPr>
          <a:xfrm>
            <a:off x="-49403" y="5788527"/>
            <a:ext cx="10045125" cy="1214388"/>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endParaRPr sz="2100">
                <a:latin typeface="Short Stack"/>
                <a:ea typeface="Short Stack"/>
                <a:cs typeface="Short Stack"/>
                <a:sym typeface="Short Stack"/>
              </a:endParaRPr>
            </a:p>
          </p:txBody>
        </p:sp>
      </p:grpSp>
      <p:sp>
        <p:nvSpPr>
          <p:cNvPr id="497" name="Google Shape;497;p8"/>
          <p:cNvSpPr txBox="1">
            <a:spLocks noGrp="1"/>
          </p:cNvSpPr>
          <p:nvPr>
            <p:ph type="title"/>
          </p:nvPr>
        </p:nvSpPr>
        <p:spPr>
          <a:xfrm>
            <a:off x="1114073" y="882701"/>
            <a:ext cx="7677800" cy="73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xmlns="" val="3508969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906000" cy="6858000"/>
            <a:chOff x="0" y="0"/>
            <a:chExt cx="9144000" cy="5143500"/>
          </a:xfrm>
        </p:grpSpPr>
        <p:pic>
          <p:nvPicPr>
            <p:cNvPr id="7" name="Google Shape;7;p1"/>
            <p:cNvPicPr preferRelativeResize="0"/>
            <p:nvPr/>
          </p:nvPicPr>
          <p:blipFill rotWithShape="1">
            <a:blip r:embed="rId4">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114073" y="882701"/>
            <a:ext cx="7677800" cy="7336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655760" y="6333133"/>
            <a:ext cx="594425" cy="369200"/>
          </a:xfrm>
          <a:prstGeom prst="rect">
            <a:avLst/>
          </a:prstGeom>
          <a:noFill/>
          <a:ln>
            <a:noFill/>
          </a:ln>
        </p:spPr>
        <p:txBody>
          <a:bodyPr spcFirstLastPara="1" wrap="square" lIns="0" tIns="0" rIns="0" bIns="0" anchor="ctr" anchorCtr="0">
            <a:noAutofit/>
          </a:bodyPr>
          <a:lstStyle>
            <a:lvl1pPr lvl="0" algn="ctr" rtl="0">
              <a:buNone/>
              <a:defRPr sz="1200">
                <a:solidFill>
                  <a:schemeClr val="dk2"/>
                </a:solidFill>
                <a:latin typeface="Quicksand"/>
                <a:ea typeface="Quicksand"/>
                <a:cs typeface="Quicksand"/>
                <a:sym typeface="Quicksand"/>
              </a:defRPr>
            </a:lvl1pPr>
            <a:lvl2pPr lvl="1" algn="ctr" rtl="0">
              <a:buNone/>
              <a:defRPr sz="1200">
                <a:solidFill>
                  <a:schemeClr val="dk2"/>
                </a:solidFill>
                <a:latin typeface="Quicksand"/>
                <a:ea typeface="Quicksand"/>
                <a:cs typeface="Quicksand"/>
                <a:sym typeface="Quicksand"/>
              </a:defRPr>
            </a:lvl2pPr>
            <a:lvl3pPr lvl="2" algn="ctr" rtl="0">
              <a:buNone/>
              <a:defRPr sz="1200">
                <a:solidFill>
                  <a:schemeClr val="dk2"/>
                </a:solidFill>
                <a:latin typeface="Quicksand"/>
                <a:ea typeface="Quicksand"/>
                <a:cs typeface="Quicksand"/>
                <a:sym typeface="Quicksand"/>
              </a:defRPr>
            </a:lvl3pPr>
            <a:lvl4pPr lvl="3" algn="ctr" rtl="0">
              <a:buNone/>
              <a:defRPr sz="1200">
                <a:solidFill>
                  <a:schemeClr val="dk2"/>
                </a:solidFill>
                <a:latin typeface="Quicksand"/>
                <a:ea typeface="Quicksand"/>
                <a:cs typeface="Quicksand"/>
                <a:sym typeface="Quicksand"/>
              </a:defRPr>
            </a:lvl4pPr>
            <a:lvl5pPr lvl="4" algn="ctr" rtl="0">
              <a:buNone/>
              <a:defRPr sz="1200">
                <a:solidFill>
                  <a:schemeClr val="dk2"/>
                </a:solidFill>
                <a:latin typeface="Quicksand"/>
                <a:ea typeface="Quicksand"/>
                <a:cs typeface="Quicksand"/>
                <a:sym typeface="Quicksand"/>
              </a:defRPr>
            </a:lvl5pPr>
            <a:lvl6pPr lvl="5" algn="ctr" rtl="0">
              <a:buNone/>
              <a:defRPr sz="1200">
                <a:solidFill>
                  <a:schemeClr val="dk2"/>
                </a:solidFill>
                <a:latin typeface="Quicksand"/>
                <a:ea typeface="Quicksand"/>
                <a:cs typeface="Quicksand"/>
                <a:sym typeface="Quicksand"/>
              </a:defRPr>
            </a:lvl6pPr>
            <a:lvl7pPr lvl="6" algn="ctr" rtl="0">
              <a:buNone/>
              <a:defRPr sz="1200">
                <a:solidFill>
                  <a:schemeClr val="dk2"/>
                </a:solidFill>
                <a:latin typeface="Quicksand"/>
                <a:ea typeface="Quicksand"/>
                <a:cs typeface="Quicksand"/>
                <a:sym typeface="Quicksand"/>
              </a:defRPr>
            </a:lvl7pPr>
            <a:lvl8pPr lvl="7" algn="ctr" rtl="0">
              <a:buNone/>
              <a:defRPr sz="1200">
                <a:solidFill>
                  <a:schemeClr val="dk2"/>
                </a:solidFill>
                <a:latin typeface="Quicksand"/>
                <a:ea typeface="Quicksand"/>
                <a:cs typeface="Quicksand"/>
                <a:sym typeface="Quicksand"/>
              </a:defRPr>
            </a:lvl8pPr>
            <a:lvl9pPr lvl="8" algn="ctr" rtl="0">
              <a:buNone/>
              <a:defRPr sz="1200">
                <a:solidFill>
                  <a:schemeClr val="dk2"/>
                </a:solidFill>
                <a:latin typeface="Quicksand"/>
                <a:ea typeface="Quicksand"/>
                <a:cs typeface="Quicksand"/>
                <a:sym typeface="Quicksand"/>
              </a:defRPr>
            </a:lvl9pPr>
          </a:lstStyle>
          <a:p>
            <a:fld id="{00000000-1234-1234-1234-123412341234}" type="slidenum">
              <a:rPr lang="en" smtClean="0"/>
              <a:pPr/>
              <a:t>‹#›</a:t>
            </a:fld>
            <a:endParaRPr lang="en" dirty="0"/>
          </a:p>
        </p:txBody>
      </p:sp>
      <p:sp>
        <p:nvSpPr>
          <p:cNvPr id="19" name="Google Shape;19;p1"/>
          <p:cNvSpPr txBox="1">
            <a:spLocks noGrp="1"/>
          </p:cNvSpPr>
          <p:nvPr>
            <p:ph type="body" idx="1"/>
          </p:nvPr>
        </p:nvSpPr>
        <p:spPr>
          <a:xfrm>
            <a:off x="1114073" y="1770603"/>
            <a:ext cx="7677800" cy="3577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906000" cy="6858000"/>
            <a:chOff x="0" y="0"/>
            <a:chExt cx="9144000" cy="5143500"/>
          </a:xfrm>
        </p:grpSpPr>
        <p:pic>
          <p:nvPicPr>
            <p:cNvPr id="7" name="Google Shape;7;p1"/>
            <p:cNvPicPr preferRelativeResize="0"/>
            <p:nvPr/>
          </p:nvPicPr>
          <p:blipFill rotWithShape="1">
            <a:blip r:embed="rId11">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endParaRPr/>
              </a:p>
            </p:txBody>
          </p:sp>
        </p:grpSp>
      </p:grpSp>
      <p:sp>
        <p:nvSpPr>
          <p:cNvPr id="17" name="Google Shape;17;p1"/>
          <p:cNvSpPr txBox="1">
            <a:spLocks noGrp="1"/>
          </p:cNvSpPr>
          <p:nvPr>
            <p:ph type="title"/>
          </p:nvPr>
        </p:nvSpPr>
        <p:spPr>
          <a:xfrm>
            <a:off x="1114073" y="882701"/>
            <a:ext cx="7677800" cy="7336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655760" y="6333133"/>
            <a:ext cx="594425" cy="369200"/>
          </a:xfrm>
          <a:prstGeom prst="rect">
            <a:avLst/>
          </a:prstGeom>
          <a:noFill/>
          <a:ln>
            <a:noFill/>
          </a:ln>
        </p:spPr>
        <p:txBody>
          <a:bodyPr spcFirstLastPara="1" wrap="square" lIns="0" tIns="0" rIns="0" bIns="0" anchor="ctr" anchorCtr="0">
            <a:noAutofit/>
          </a:bodyPr>
          <a:lstStyle>
            <a:lvl1pPr lvl="0" algn="ctr" rtl="0">
              <a:buNone/>
              <a:defRPr sz="1200">
                <a:solidFill>
                  <a:schemeClr val="dk2"/>
                </a:solidFill>
                <a:latin typeface="Quicksand"/>
                <a:ea typeface="Quicksand"/>
                <a:cs typeface="Quicksand"/>
                <a:sym typeface="Quicksand"/>
              </a:defRPr>
            </a:lvl1pPr>
            <a:lvl2pPr lvl="1" algn="ctr" rtl="0">
              <a:buNone/>
              <a:defRPr sz="1200">
                <a:solidFill>
                  <a:schemeClr val="dk2"/>
                </a:solidFill>
                <a:latin typeface="Quicksand"/>
                <a:ea typeface="Quicksand"/>
                <a:cs typeface="Quicksand"/>
                <a:sym typeface="Quicksand"/>
              </a:defRPr>
            </a:lvl2pPr>
            <a:lvl3pPr lvl="2" algn="ctr" rtl="0">
              <a:buNone/>
              <a:defRPr sz="1200">
                <a:solidFill>
                  <a:schemeClr val="dk2"/>
                </a:solidFill>
                <a:latin typeface="Quicksand"/>
                <a:ea typeface="Quicksand"/>
                <a:cs typeface="Quicksand"/>
                <a:sym typeface="Quicksand"/>
              </a:defRPr>
            </a:lvl3pPr>
            <a:lvl4pPr lvl="3" algn="ctr" rtl="0">
              <a:buNone/>
              <a:defRPr sz="1200">
                <a:solidFill>
                  <a:schemeClr val="dk2"/>
                </a:solidFill>
                <a:latin typeface="Quicksand"/>
                <a:ea typeface="Quicksand"/>
                <a:cs typeface="Quicksand"/>
                <a:sym typeface="Quicksand"/>
              </a:defRPr>
            </a:lvl4pPr>
            <a:lvl5pPr lvl="4" algn="ctr" rtl="0">
              <a:buNone/>
              <a:defRPr sz="1200">
                <a:solidFill>
                  <a:schemeClr val="dk2"/>
                </a:solidFill>
                <a:latin typeface="Quicksand"/>
                <a:ea typeface="Quicksand"/>
                <a:cs typeface="Quicksand"/>
                <a:sym typeface="Quicksand"/>
              </a:defRPr>
            </a:lvl5pPr>
            <a:lvl6pPr lvl="5" algn="ctr" rtl="0">
              <a:buNone/>
              <a:defRPr sz="1200">
                <a:solidFill>
                  <a:schemeClr val="dk2"/>
                </a:solidFill>
                <a:latin typeface="Quicksand"/>
                <a:ea typeface="Quicksand"/>
                <a:cs typeface="Quicksand"/>
                <a:sym typeface="Quicksand"/>
              </a:defRPr>
            </a:lvl6pPr>
            <a:lvl7pPr lvl="6" algn="ctr" rtl="0">
              <a:buNone/>
              <a:defRPr sz="1200">
                <a:solidFill>
                  <a:schemeClr val="dk2"/>
                </a:solidFill>
                <a:latin typeface="Quicksand"/>
                <a:ea typeface="Quicksand"/>
                <a:cs typeface="Quicksand"/>
                <a:sym typeface="Quicksand"/>
              </a:defRPr>
            </a:lvl7pPr>
            <a:lvl8pPr lvl="7" algn="ctr" rtl="0">
              <a:buNone/>
              <a:defRPr sz="1200">
                <a:solidFill>
                  <a:schemeClr val="dk2"/>
                </a:solidFill>
                <a:latin typeface="Quicksand"/>
                <a:ea typeface="Quicksand"/>
                <a:cs typeface="Quicksand"/>
                <a:sym typeface="Quicksand"/>
              </a:defRPr>
            </a:lvl8pPr>
            <a:lvl9pPr lvl="8" algn="ctr" rtl="0">
              <a:buNone/>
              <a:defRPr sz="1200">
                <a:solidFill>
                  <a:schemeClr val="dk2"/>
                </a:solidFill>
                <a:latin typeface="Quicksand"/>
                <a:ea typeface="Quicksand"/>
                <a:cs typeface="Quicksand"/>
                <a:sym typeface="Quicksand"/>
              </a:defRPr>
            </a:lvl9pPr>
          </a:lstStyle>
          <a:p>
            <a:fld id="{00000000-1234-1234-1234-123412341234}" type="slidenum">
              <a:rPr lang="en">
                <a:solidFill>
                  <a:srgbClr val="7085AA"/>
                </a:solidFill>
              </a:rPr>
              <a:pPr/>
              <a:t>‹#›</a:t>
            </a:fld>
            <a:endParaRPr>
              <a:solidFill>
                <a:srgbClr val="7085AA"/>
              </a:solidFill>
            </a:endParaRPr>
          </a:p>
        </p:txBody>
      </p:sp>
      <p:sp>
        <p:nvSpPr>
          <p:cNvPr id="19" name="Google Shape;19;p1"/>
          <p:cNvSpPr txBox="1">
            <a:spLocks noGrp="1"/>
          </p:cNvSpPr>
          <p:nvPr>
            <p:ph type="body" idx="1"/>
          </p:nvPr>
        </p:nvSpPr>
        <p:spPr>
          <a:xfrm>
            <a:off x="1114073" y="1770603"/>
            <a:ext cx="7677800" cy="3577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xmlns="" val="392185164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95300" y="1447800"/>
            <a:ext cx="8915400" cy="4678363"/>
          </a:xfrm>
          <a:prstGeom prst="rect">
            <a:avLst/>
          </a:prstGeom>
        </p:spPr>
        <p:txBody>
          <a:bodyPr vert="horz" lIns="107287" tIns="53643" rIns="107287" bIns="5364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6273800" y="6203667"/>
            <a:ext cx="2806700" cy="384048"/>
          </a:xfrm>
          <a:prstGeom prst="rect">
            <a:avLst/>
          </a:prstGeom>
        </p:spPr>
        <p:txBody>
          <a:bodyPr vert="horz" lIns="107287" tIns="53643" rIns="107287" bIns="53643" anchor="ctr" anchorCtr="0"/>
          <a:lstStyle>
            <a:lvl1pPr algn="l" eaLnBrk="1" latinLnBrk="0" hangingPunct="1">
              <a:defRPr kumimoji="0" sz="1400">
                <a:solidFill>
                  <a:schemeClr val="tx2"/>
                </a:solidFill>
              </a:defRPr>
            </a:lvl1pPr>
          </a:lstStyle>
          <a:p>
            <a:fld id="{477F754F-9C74-4341-A127-114C0CB9366B}" type="datetimeFigureOut">
              <a:rPr lang="en-US" smtClean="0"/>
              <a:pPr/>
              <a:t>3/31/2020</a:t>
            </a:fld>
            <a:endParaRPr lang="en-US"/>
          </a:p>
        </p:txBody>
      </p:sp>
      <p:sp>
        <p:nvSpPr>
          <p:cNvPr id="10" name="Footer Placeholder 9"/>
          <p:cNvSpPr>
            <a:spLocks noGrp="1"/>
          </p:cNvSpPr>
          <p:nvPr>
            <p:ph type="ftr" sz="quarter" idx="3"/>
          </p:nvPr>
        </p:nvSpPr>
        <p:spPr>
          <a:xfrm>
            <a:off x="2311400" y="6203667"/>
            <a:ext cx="3879850" cy="384048"/>
          </a:xfrm>
          <a:prstGeom prst="rect">
            <a:avLst/>
          </a:prstGeom>
        </p:spPr>
        <p:txBody>
          <a:bodyPr vert="horz" lIns="107287" tIns="53643" rIns="107287" bIns="53643" anchor="ctr" anchorCtr="0"/>
          <a:lstStyle>
            <a:lvl1pPr algn="r" eaLnBrk="1" latinLnBrk="0" hangingPunct="1">
              <a:defRPr kumimoji="0" sz="1400">
                <a:solidFill>
                  <a:schemeClr val="tx2"/>
                </a:solidFill>
              </a:defRPr>
            </a:lvl1pPr>
          </a:lstStyle>
          <a:p>
            <a:endParaRPr lang="en-US"/>
          </a:p>
        </p:txBody>
      </p:sp>
      <p:sp>
        <p:nvSpPr>
          <p:cNvPr id="22" name="Slide Number Placeholder 21"/>
          <p:cNvSpPr>
            <a:spLocks noGrp="1"/>
          </p:cNvSpPr>
          <p:nvPr>
            <p:ph type="sldNum" sz="quarter" idx="4"/>
          </p:nvPr>
        </p:nvSpPr>
        <p:spPr>
          <a:xfrm>
            <a:off x="9111456" y="6181531"/>
            <a:ext cx="660400" cy="457200"/>
          </a:xfrm>
          <a:prstGeom prst="rect">
            <a:avLst/>
          </a:prstGeom>
          <a:noFill/>
        </p:spPr>
        <p:txBody>
          <a:bodyPr vert="horz" lIns="0" tIns="0" rIns="0" bIns="0" anchor="ctr" anchorCtr="0">
            <a:noAutofit/>
          </a:bodyPr>
          <a:lstStyle>
            <a:lvl1pPr algn="ctr" eaLnBrk="1" latinLnBrk="0" hangingPunct="1">
              <a:defRPr kumimoji="0" sz="1900" baseline="0">
                <a:solidFill>
                  <a:schemeClr val="tx2"/>
                </a:solidFill>
              </a:defRPr>
            </a:lvl1pPr>
          </a:lstStyle>
          <a:p>
            <a:fld id="{F6AEBECB-64E3-4795-B8D5-D5368F52A98A}" type="slidenum">
              <a:rPr lang="en-US" smtClean="0"/>
              <a:pPr/>
              <a:t>‹#›</a:t>
            </a:fld>
            <a:endParaRPr lang="en-US"/>
          </a:p>
        </p:txBody>
      </p:sp>
      <p:sp>
        <p:nvSpPr>
          <p:cNvPr id="5" name="Title Placeholder 4"/>
          <p:cNvSpPr>
            <a:spLocks noGrp="1"/>
          </p:cNvSpPr>
          <p:nvPr>
            <p:ph type="title"/>
          </p:nvPr>
        </p:nvSpPr>
        <p:spPr>
          <a:xfrm>
            <a:off x="495300" y="152400"/>
            <a:ext cx="8915400" cy="1219200"/>
          </a:xfrm>
          <a:prstGeom prst="rect">
            <a:avLst/>
          </a:prstGeom>
          <a:ln w="6350" cap="rnd">
            <a:noFill/>
          </a:ln>
        </p:spPr>
        <p:txBody>
          <a:bodyPr vert="horz" lIns="107287" tIns="53643" rIns="107287" bIns="53643"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l" rtl="0" eaLnBrk="1" latinLnBrk="0" hangingPunct="1">
        <a:spcBef>
          <a:spcPct val="0"/>
        </a:spcBef>
        <a:buNone/>
        <a:defRPr kumimoji="0" lang="en-US" sz="4900" b="0" kern="1200" spc="-117"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21860" indent="-321860" algn="l" rtl="0" eaLnBrk="1" latinLnBrk="0" hangingPunct="1">
        <a:spcBef>
          <a:spcPts val="704"/>
        </a:spcBef>
        <a:buClr>
          <a:schemeClr val="accent2"/>
        </a:buClr>
        <a:buSzPct val="85000"/>
        <a:buFont typeface="Wingdings 2"/>
        <a:buChar char=""/>
        <a:defRPr kumimoji="0" sz="3100" kern="1200">
          <a:solidFill>
            <a:schemeClr val="tx1"/>
          </a:solidFill>
          <a:latin typeface="+mn-lt"/>
          <a:ea typeface="+mn-ea"/>
          <a:cs typeface="+mn-cs"/>
        </a:defRPr>
      </a:lvl1pPr>
      <a:lvl2pPr marL="751006" indent="-321860" algn="l" rtl="0" eaLnBrk="1" latinLnBrk="0" hangingPunct="1">
        <a:spcBef>
          <a:spcPts val="352"/>
        </a:spcBef>
        <a:buClr>
          <a:schemeClr val="accent2">
            <a:shade val="75000"/>
          </a:schemeClr>
        </a:buClr>
        <a:buSzPct val="85000"/>
        <a:buFont typeface="Wingdings 2"/>
        <a:buChar char=""/>
        <a:defRPr kumimoji="0" sz="2800" kern="1200">
          <a:solidFill>
            <a:schemeClr val="tx2"/>
          </a:solidFill>
          <a:latin typeface="+mn-lt"/>
          <a:ea typeface="+mn-ea"/>
          <a:cs typeface="+mn-cs"/>
        </a:defRPr>
      </a:lvl2pPr>
      <a:lvl3pPr marL="1180152" indent="-268216" algn="l" rtl="0" eaLnBrk="1" latinLnBrk="0" hangingPunct="1">
        <a:spcBef>
          <a:spcPts val="352"/>
        </a:spcBef>
        <a:buClr>
          <a:schemeClr val="accent2">
            <a:shade val="50000"/>
          </a:schemeClr>
        </a:buClr>
        <a:buSzPct val="85000"/>
        <a:buFont typeface="Wingdings 2"/>
        <a:buChar char=""/>
        <a:defRPr kumimoji="0" sz="2500" kern="1200">
          <a:solidFill>
            <a:schemeClr val="tx1"/>
          </a:solidFill>
          <a:latin typeface="+mn-lt"/>
          <a:ea typeface="+mn-ea"/>
          <a:cs typeface="+mn-cs"/>
        </a:defRPr>
      </a:lvl3pPr>
      <a:lvl4pPr marL="1502012" indent="-268216" algn="l" rtl="0" eaLnBrk="1" latinLnBrk="0" hangingPunct="1">
        <a:spcBef>
          <a:spcPts val="352"/>
        </a:spcBef>
        <a:buClr>
          <a:schemeClr val="accent2">
            <a:shade val="75000"/>
          </a:schemeClr>
        </a:buClr>
        <a:buSzPct val="85000"/>
        <a:buFont typeface="Wingdings 2" pitchFamily="18" charset="2"/>
        <a:buChar char=""/>
        <a:defRPr kumimoji="0" sz="2200" kern="1200">
          <a:solidFill>
            <a:schemeClr val="tx1"/>
          </a:solidFill>
          <a:latin typeface="+mn-lt"/>
          <a:ea typeface="+mn-ea"/>
          <a:cs typeface="+mn-cs"/>
        </a:defRPr>
      </a:lvl4pPr>
      <a:lvl5pPr marL="1823871" indent="-268216" algn="l" rtl="0" eaLnBrk="1" latinLnBrk="0" hangingPunct="1">
        <a:spcBef>
          <a:spcPts val="399"/>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5pPr>
      <a:lvl6pPr marL="2145731" indent="-268216" algn="l" rtl="0" eaLnBrk="1" latinLnBrk="0" hangingPunct="1">
        <a:spcBef>
          <a:spcPts val="399"/>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6pPr>
      <a:lvl7pPr marL="2360304" indent="-214573" algn="l" rtl="0" eaLnBrk="1" latinLnBrk="0" hangingPunct="1">
        <a:spcBef>
          <a:spcPts val="399"/>
        </a:spcBef>
        <a:buClr>
          <a:schemeClr val="accent2">
            <a:shade val="75000"/>
          </a:schemeClr>
        </a:buClr>
        <a:buSzPct val="85000"/>
        <a:buFont typeface="Wingdings 2" pitchFamily="18" charset="2"/>
        <a:buChar char="?"/>
        <a:defRPr kumimoji="0" sz="1900" kern="1200" baseline="0">
          <a:solidFill>
            <a:schemeClr val="tx1"/>
          </a:solidFill>
          <a:latin typeface="+mn-lt"/>
          <a:ea typeface="+mn-ea"/>
          <a:cs typeface="+mn-cs"/>
        </a:defRPr>
      </a:lvl7pPr>
      <a:lvl8pPr marL="2682164" indent="-214573" algn="l" rtl="0" eaLnBrk="1" latinLnBrk="0" hangingPunct="1">
        <a:spcBef>
          <a:spcPts val="399"/>
        </a:spcBef>
        <a:buClr>
          <a:schemeClr val="accent2">
            <a:shade val="75000"/>
          </a:schemeClr>
        </a:buClr>
        <a:buSzPct val="85000"/>
        <a:buFont typeface="Wingdings 2" pitchFamily="18" charset="2"/>
        <a:buChar char="?"/>
        <a:defRPr kumimoji="0" sz="1800" kern="1200">
          <a:solidFill>
            <a:schemeClr val="tx1"/>
          </a:solidFill>
          <a:latin typeface="+mn-lt"/>
          <a:ea typeface="+mn-ea"/>
          <a:cs typeface="+mn-cs"/>
        </a:defRPr>
      </a:lvl8pPr>
      <a:lvl9pPr marL="3004023" indent="-214573" algn="l" rtl="0" eaLnBrk="1" latinLnBrk="0" hangingPunct="1">
        <a:spcBef>
          <a:spcPts val="399"/>
        </a:spcBef>
        <a:buClr>
          <a:schemeClr val="accent2">
            <a:shade val="75000"/>
          </a:schemeClr>
        </a:buClr>
        <a:buSzPct val="85000"/>
        <a:buFont typeface="Wingdings 2" pitchFamily="18" charset="2"/>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6433" algn="l" rtl="0" eaLnBrk="1" latinLnBrk="0" hangingPunct="1">
        <a:defRPr kumimoji="0" kern="1200">
          <a:solidFill>
            <a:schemeClr val="tx1"/>
          </a:solidFill>
          <a:latin typeface="+mn-lt"/>
          <a:ea typeface="+mn-ea"/>
          <a:cs typeface="+mn-cs"/>
        </a:defRPr>
      </a:lvl2pPr>
      <a:lvl3pPr marL="1072866" algn="l" rtl="0" eaLnBrk="1" latinLnBrk="0" hangingPunct="1">
        <a:defRPr kumimoji="0" kern="1200">
          <a:solidFill>
            <a:schemeClr val="tx1"/>
          </a:solidFill>
          <a:latin typeface="+mn-lt"/>
          <a:ea typeface="+mn-ea"/>
          <a:cs typeface="+mn-cs"/>
        </a:defRPr>
      </a:lvl3pPr>
      <a:lvl4pPr marL="1609298" algn="l" rtl="0" eaLnBrk="1" latinLnBrk="0" hangingPunct="1">
        <a:defRPr kumimoji="0" kern="1200">
          <a:solidFill>
            <a:schemeClr val="tx1"/>
          </a:solidFill>
          <a:latin typeface="+mn-lt"/>
          <a:ea typeface="+mn-ea"/>
          <a:cs typeface="+mn-cs"/>
        </a:defRPr>
      </a:lvl4pPr>
      <a:lvl5pPr marL="2145731" algn="l" rtl="0" eaLnBrk="1" latinLnBrk="0" hangingPunct="1">
        <a:defRPr kumimoji="0" kern="1200">
          <a:solidFill>
            <a:schemeClr val="tx1"/>
          </a:solidFill>
          <a:latin typeface="+mn-lt"/>
          <a:ea typeface="+mn-ea"/>
          <a:cs typeface="+mn-cs"/>
        </a:defRPr>
      </a:lvl5pPr>
      <a:lvl6pPr marL="2682164" algn="l" rtl="0" eaLnBrk="1" latinLnBrk="0" hangingPunct="1">
        <a:defRPr kumimoji="0" kern="1200">
          <a:solidFill>
            <a:schemeClr val="tx1"/>
          </a:solidFill>
          <a:latin typeface="+mn-lt"/>
          <a:ea typeface="+mn-ea"/>
          <a:cs typeface="+mn-cs"/>
        </a:defRPr>
      </a:lvl6pPr>
      <a:lvl7pPr marL="3218597" algn="l" rtl="0" eaLnBrk="1" latinLnBrk="0" hangingPunct="1">
        <a:defRPr kumimoji="0" kern="1200">
          <a:solidFill>
            <a:schemeClr val="tx1"/>
          </a:solidFill>
          <a:latin typeface="+mn-lt"/>
          <a:ea typeface="+mn-ea"/>
          <a:cs typeface="+mn-cs"/>
        </a:defRPr>
      </a:lvl7pPr>
      <a:lvl8pPr marL="3755029" algn="l" rtl="0" eaLnBrk="1" latinLnBrk="0" hangingPunct="1">
        <a:defRPr kumimoji="0" kern="1200">
          <a:solidFill>
            <a:schemeClr val="tx1"/>
          </a:solidFill>
          <a:latin typeface="+mn-lt"/>
          <a:ea typeface="+mn-ea"/>
          <a:cs typeface="+mn-cs"/>
        </a:defRPr>
      </a:lvl8pPr>
      <a:lvl9pPr marL="42914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2043654" y="2186600"/>
            <a:ext cx="5818800" cy="2281600"/>
          </a:xfrm>
          <a:prstGeom prst="rect">
            <a:avLst/>
          </a:prstGeom>
        </p:spPr>
        <p:txBody>
          <a:bodyPr spcFirstLastPara="1" wrap="square" lIns="0" tIns="0" rIns="0" bIns="0" anchor="ctr" anchorCtr="0">
            <a:noAutofit/>
          </a:bodyPr>
          <a:lstStyle/>
          <a:p>
            <a:pPr lvl="0"/>
            <a:r>
              <a:rPr lang="sr-Cyrl-BA" dirty="0"/>
              <a:t>Биографија познате личности</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00" y="41564"/>
            <a:ext cx="8750300" cy="831609"/>
          </a:xfrm>
          <a:prstGeom prst="rect">
            <a:avLst/>
          </a:prstGeom>
          <a:noFill/>
        </p:spPr>
        <p:txBody>
          <a:bodyPr wrap="square" lIns="107287" tIns="53643" rIns="107287" bIns="53643" rtlCol="0">
            <a:spAutoFit/>
          </a:bodyPr>
          <a:lstStyle/>
          <a:p>
            <a:r>
              <a:rPr lang="sr-Cyrl-BA" sz="4700" u="sng" dirty="0" smtClean="0">
                <a:solidFill>
                  <a:srgbClr val="FF0000"/>
                </a:solidFill>
                <a:effectLst>
                  <a:outerShdw blurRad="38100" dist="38100" dir="2700000" algn="tl">
                    <a:srgbClr val="000000">
                      <a:alpha val="43137"/>
                    </a:srgbClr>
                  </a:outerShdw>
                </a:effectLst>
              </a:rPr>
              <a:t>Примјер 1</a:t>
            </a:r>
            <a:endParaRPr lang="en-US" sz="4700" u="sng" dirty="0">
              <a:solidFill>
                <a:srgbClr val="FF0000"/>
              </a:solidFill>
              <a:effectLst>
                <a:outerShdw blurRad="38100" dist="38100" dir="2700000" algn="tl">
                  <a:srgbClr val="000000">
                    <a:alpha val="43137"/>
                  </a:srgbClr>
                </a:outerShdw>
              </a:effectLst>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2651169030"/>
              </p:ext>
            </p:extLst>
          </p:nvPr>
        </p:nvGraphicFramePr>
        <p:xfrm>
          <a:off x="82550" y="762006"/>
          <a:ext cx="9740900" cy="6172199"/>
        </p:xfrm>
        <a:graphic>
          <a:graphicData uri="http://schemas.openxmlformats.org/presentationml/2006/ole">
            <p:oleObj spid="_x0000_s1026" name="Document" r:id="rId3" imgW="5967892" imgH="7220693" progId="Word.Document.12">
              <p:embed/>
            </p:oleObj>
          </a:graphicData>
        </a:graphic>
      </p:graphicFrame>
    </p:spTree>
    <p:extLst>
      <p:ext uri="{BB962C8B-B14F-4D97-AF65-F5344CB8AC3E}">
        <p14:creationId xmlns="" xmlns:p14="http://schemas.microsoft.com/office/powerpoint/2010/main" val="23302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8915400" cy="762000"/>
          </a:xfrm>
        </p:spPr>
        <p:txBody>
          <a:bodyPr>
            <a:normAutofit fontScale="90000"/>
          </a:bodyPr>
          <a:lstStyle/>
          <a:p>
            <a:r>
              <a:rPr lang="sr-Cyrl-BA" sz="4700" u="sng" dirty="0" smtClean="0">
                <a:solidFill>
                  <a:srgbClr val="FF0000"/>
                </a:solidFill>
                <a:effectLst>
                  <a:outerShdw blurRad="38100" dist="38100" dir="2700000" algn="tl">
                    <a:srgbClr val="000000">
                      <a:alpha val="43137"/>
                    </a:srgbClr>
                  </a:outerShdw>
                </a:effectLst>
              </a:rPr>
              <a:t>Примјер 2</a:t>
            </a:r>
            <a:endParaRPr sz="4700" u="sng">
              <a:solidFill>
                <a:srgbClr val="FF0000"/>
              </a:solidFill>
              <a:effectLst>
                <a:outerShdw blurRad="38100" dist="38100" dir="2700000" algn="tl">
                  <a:srgbClr val="000000">
                    <a:alpha val="43137"/>
                  </a:srgbClr>
                </a:outerShdw>
              </a:effectLst>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266116979"/>
              </p:ext>
            </p:extLst>
          </p:nvPr>
        </p:nvGraphicFramePr>
        <p:xfrm>
          <a:off x="333639" y="835025"/>
          <a:ext cx="9314392" cy="9812339"/>
        </p:xfrm>
        <a:graphic>
          <a:graphicData uri="http://schemas.openxmlformats.org/presentationml/2006/ole">
            <p:oleObj spid="_x0000_s2050" name="Document" r:id="rId3" imgW="5991026" imgH="6827487" progId="Word.Document.12">
              <p:embed/>
            </p:oleObj>
          </a:graphicData>
        </a:graphic>
      </p:graphicFrame>
    </p:spTree>
    <p:extLst>
      <p:ext uri="{BB962C8B-B14F-4D97-AF65-F5344CB8AC3E}">
        <p14:creationId xmlns="" xmlns:p14="http://schemas.microsoft.com/office/powerpoint/2010/main" val="389945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Cyrl-BA" smtClean="0"/>
              <a:t>Саставите </a:t>
            </a:r>
            <a:r>
              <a:rPr lang="sr-Cyrl-BA" dirty="0" smtClean="0"/>
              <a:t>радну биографију са </a:t>
            </a:r>
            <a:r>
              <a:rPr lang="sr-Cyrl-BA" smtClean="0"/>
              <a:t>којом бисте </a:t>
            </a:r>
            <a:r>
              <a:rPr lang="sr-Cyrl-BA" dirty="0" smtClean="0"/>
              <a:t>аплицирали за посао у својој струци!</a:t>
            </a:r>
            <a:endParaRPr lang="en-US" dirty="0"/>
          </a:p>
        </p:txBody>
      </p:sp>
      <p:sp>
        <p:nvSpPr>
          <p:cNvPr id="3" name="Title 2"/>
          <p:cNvSpPr>
            <a:spLocks noGrp="1"/>
          </p:cNvSpPr>
          <p:nvPr>
            <p:ph type="title"/>
          </p:nvPr>
        </p:nvSpPr>
        <p:spPr/>
        <p:txBody>
          <a:bodyPr/>
          <a:lstStyle/>
          <a:p>
            <a:r>
              <a:rPr lang="sr-Cyrl-BA" u="sng" dirty="0" smtClean="0">
                <a:solidFill>
                  <a:srgbClr val="FF0000"/>
                </a:solidFill>
                <a:effectLst>
                  <a:outerShdw blurRad="38100" dist="38100" dir="2700000" algn="tl">
                    <a:srgbClr val="000000">
                      <a:alpha val="43137"/>
                    </a:srgbClr>
                  </a:outerShdw>
                </a:effectLst>
              </a:rPr>
              <a:t>Домаћи задатак</a:t>
            </a:r>
            <a:endParaRPr lang="en-US"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1966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1182" y="164637"/>
            <a:ext cx="3095625" cy="2946400"/>
          </a:xfrm>
          <a:prstGeom prst="rect">
            <a:avLst/>
          </a:prstGeom>
        </p:spPr>
      </p:pic>
      <p:sp>
        <p:nvSpPr>
          <p:cNvPr id="735" name="Google Shape;735;p19"/>
          <p:cNvSpPr txBox="1">
            <a:spLocks noGrp="1"/>
          </p:cNvSpPr>
          <p:nvPr>
            <p:ph type="subTitle" idx="4294967295"/>
          </p:nvPr>
        </p:nvSpPr>
        <p:spPr>
          <a:xfrm>
            <a:off x="116463" y="747003"/>
            <a:ext cx="6630737" cy="2874020"/>
          </a:xfrm>
          <a:prstGeom prst="rect">
            <a:avLst/>
          </a:prstGeom>
        </p:spPr>
        <p:txBody>
          <a:bodyPr spcFirstLastPara="1" wrap="square" lIns="0" tIns="0" rIns="0" bIns="0" anchor="t" anchorCtr="0">
            <a:noAutofit/>
          </a:bodyPr>
          <a:lstStyle/>
          <a:p>
            <a:pPr marL="0" indent="0">
              <a:buNone/>
            </a:pPr>
            <a:r>
              <a:rPr lang="sr-Cyrl-BA" sz="1600" i="1" dirty="0">
                <a:solidFill>
                  <a:srgbClr val="000000"/>
                </a:solidFill>
              </a:rPr>
              <a:t>(лични подаци)</a:t>
            </a:r>
            <a:r>
              <a:rPr lang="sr-Latn-BA" sz="1600" dirty="0" smtClean="0">
                <a:solidFill>
                  <a:schemeClr val="lt1"/>
                </a:solidFill>
              </a:rPr>
              <a:t>	</a:t>
            </a:r>
            <a:r>
              <a:rPr lang="ru-RU" sz="1600" dirty="0">
                <a:solidFill>
                  <a:schemeClr val="lt1"/>
                </a:solidFill>
              </a:rPr>
              <a:t>Михајло Пупин је рођен 9. октобра 1858. године у Идвору у Банату. Сам себи је дао надимак „Идворски” по родном мјесту.  Његови родитељи, Константин и Олимпијада, иако неписмени земљорадници, упућивали су га од раног дјетињства да иде у свијет и бави се науком</a:t>
            </a:r>
            <a:r>
              <a:rPr lang="ru-RU" sz="1600" dirty="0" smtClean="0">
                <a:solidFill>
                  <a:schemeClr val="lt1"/>
                </a:solidFill>
              </a:rPr>
              <a:t>. </a:t>
            </a:r>
            <a:r>
              <a:rPr lang="ru-RU" sz="1600" dirty="0">
                <a:solidFill>
                  <a:schemeClr val="lt1"/>
                </a:solidFill>
              </a:rPr>
              <a:t>Мајка му је говорила да је знање свјетлост која освјетљава кроз живот </a:t>
            </a:r>
            <a:r>
              <a:rPr lang="ru-RU" sz="1600" dirty="0" smtClean="0">
                <a:solidFill>
                  <a:schemeClr val="lt1"/>
                </a:solidFill>
              </a:rPr>
              <a:t>и да </a:t>
            </a:r>
            <a:r>
              <a:rPr lang="ru-RU" sz="1600" dirty="0">
                <a:solidFill>
                  <a:schemeClr val="lt1"/>
                </a:solidFill>
              </a:rPr>
              <a:t>не смије остати слијеп код очију. </a:t>
            </a:r>
            <a:endParaRPr lang="sr-Latn-BA" sz="1600" i="1" dirty="0" smtClean="0">
              <a:solidFill>
                <a:srgbClr val="000000"/>
              </a:solidFill>
            </a:endParaRPr>
          </a:p>
          <a:p>
            <a:pPr marL="0" indent="0">
              <a:buNone/>
            </a:pPr>
            <a:r>
              <a:rPr lang="sr-Cyrl-BA" sz="1600" i="1" dirty="0">
                <a:solidFill>
                  <a:srgbClr val="000000"/>
                </a:solidFill>
              </a:rPr>
              <a:t>(подаци о школовању) </a:t>
            </a:r>
            <a:r>
              <a:rPr lang="sr-Latn-BA" sz="1600" i="1" dirty="0" smtClean="0">
                <a:solidFill>
                  <a:srgbClr val="000000"/>
                </a:solidFill>
              </a:rPr>
              <a:t>	</a:t>
            </a:r>
            <a:r>
              <a:rPr lang="ru-RU" sz="1600" dirty="0">
                <a:solidFill>
                  <a:schemeClr val="lt1"/>
                </a:solidFill>
              </a:rPr>
              <a:t>Одрастао је са четири брата и пет сестара. Своје основно образовање је стекао у идворској школи, а затим наставља своје </a:t>
            </a:r>
            <a:r>
              <a:rPr lang="sr-Latn-BA" sz="1600" dirty="0" smtClean="0">
                <a:solidFill>
                  <a:schemeClr val="lt1"/>
                </a:solidFill>
              </a:rPr>
              <a:t>	</a:t>
            </a:r>
            <a:endParaRPr sz="1600" dirty="0">
              <a:solidFill>
                <a:schemeClr val="lt1"/>
              </a:solidFill>
            </a:endParaRPr>
          </a:p>
        </p:txBody>
      </p:sp>
      <p:sp>
        <p:nvSpPr>
          <p:cNvPr id="740" name="Google Shape;740;p19"/>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p>
            <a:fld id="{00000000-1234-1234-1234-123412341234}" type="slidenum">
              <a:rPr lang="en"/>
              <a:pPr/>
              <a:t>2</a:t>
            </a:fld>
            <a:endParaRPr/>
          </a:p>
        </p:txBody>
      </p:sp>
      <p:sp>
        <p:nvSpPr>
          <p:cNvPr id="3" name="TextBox 2"/>
          <p:cNvSpPr txBox="1"/>
          <p:nvPr/>
        </p:nvSpPr>
        <p:spPr>
          <a:xfrm>
            <a:off x="350489" y="266740"/>
            <a:ext cx="5928659" cy="431499"/>
          </a:xfrm>
          <a:prstGeom prst="rect">
            <a:avLst/>
          </a:prstGeom>
          <a:solidFill>
            <a:schemeClr val="bg1"/>
          </a:solidFill>
          <a:ln>
            <a:solidFill>
              <a:schemeClr val="tx1"/>
            </a:solidFill>
          </a:ln>
        </p:spPr>
        <p:txBody>
          <a:bodyPr wrap="square" lIns="107287" tIns="53643" rIns="107287" bIns="53643" rtlCol="0">
            <a:spAutoFit/>
          </a:bodyPr>
          <a:lstStyle/>
          <a:p>
            <a:r>
              <a:rPr lang="ru-RU" sz="2100" dirty="0"/>
              <a:t>Србин који је повезао </a:t>
            </a:r>
            <a:r>
              <a:rPr lang="ru-RU" sz="2100" dirty="0" smtClean="0"/>
              <a:t>свијет </a:t>
            </a:r>
            <a:r>
              <a:rPr lang="ru-RU" sz="2100" dirty="0"/>
              <a:t>– Михајло Пупин</a:t>
            </a:r>
            <a:endParaRPr lang="sr-Latn-BA" sz="2100" dirty="0"/>
          </a:p>
        </p:txBody>
      </p:sp>
      <p:sp>
        <p:nvSpPr>
          <p:cNvPr id="4" name="TextBox 3"/>
          <p:cNvSpPr txBox="1"/>
          <p:nvPr/>
        </p:nvSpPr>
        <p:spPr>
          <a:xfrm>
            <a:off x="91741" y="3212597"/>
            <a:ext cx="9780427" cy="846997"/>
          </a:xfrm>
          <a:prstGeom prst="rect">
            <a:avLst/>
          </a:prstGeom>
          <a:noFill/>
        </p:spPr>
        <p:txBody>
          <a:bodyPr wrap="square" lIns="107287" tIns="53643" rIns="107287" bIns="53643" rtlCol="0">
            <a:spAutoFit/>
          </a:bodyPr>
          <a:lstStyle/>
          <a:p>
            <a:r>
              <a:rPr lang="sr-Latn-BA" dirty="0" smtClean="0">
                <a:solidFill>
                  <a:schemeClr val="bg1"/>
                </a:solidFill>
              </a:rPr>
              <a:t>                                                                                  </a:t>
            </a:r>
            <a:r>
              <a:rPr lang="sr-Latn-BA" dirty="0" smtClean="0">
                <a:solidFill>
                  <a:schemeClr val="bg1"/>
                </a:solidFill>
                <a:latin typeface="Quicksand" panose="020B0604020202020204" charset="-18"/>
              </a:rPr>
              <a:t>                               </a:t>
            </a:r>
            <a:r>
              <a:rPr lang="ru-RU" dirty="0">
                <a:solidFill>
                  <a:schemeClr val="bg1"/>
                </a:solidFill>
                <a:latin typeface="Quicksand" panose="020B0604020202020204" charset="-18"/>
              </a:rPr>
              <a:t>школовање у Панчевачкој гимназији, где је имао среће да има добре наставнике из природних наука. На почетку школовања није био најбољи ђак, али се убрзо поправио, па је његов учитељ рекао да се “десило чудо</a:t>
            </a:r>
            <a:r>
              <a:rPr lang="ru-RU" dirty="0" smtClean="0">
                <a:solidFill>
                  <a:schemeClr val="bg1"/>
                </a:solidFill>
                <a:latin typeface="Quicksand" panose="020B0604020202020204" charset="-18"/>
              </a:rPr>
              <a:t>”.</a:t>
            </a:r>
            <a:r>
              <a:rPr lang="sr-Latn-BA" dirty="0" smtClean="0">
                <a:solidFill>
                  <a:schemeClr val="bg1"/>
                </a:solidFill>
                <a:latin typeface="Quicksand" panose="020B0604020202020204" charset="-18"/>
              </a:rPr>
              <a:t> </a:t>
            </a:r>
            <a:endParaRPr lang="vi-VN" dirty="0">
              <a:solidFill>
                <a:schemeClr val="bg1"/>
              </a:solidFill>
              <a:latin typeface="Quicksand" panose="020B0604020202020204" charset="-18"/>
            </a:endParaRPr>
          </a:p>
        </p:txBody>
      </p:sp>
      <p:sp>
        <p:nvSpPr>
          <p:cNvPr id="5" name="TextBox 4"/>
          <p:cNvSpPr txBox="1"/>
          <p:nvPr/>
        </p:nvSpPr>
        <p:spPr>
          <a:xfrm>
            <a:off x="91741" y="4149577"/>
            <a:ext cx="9595066" cy="2324325"/>
          </a:xfrm>
          <a:prstGeom prst="rect">
            <a:avLst/>
          </a:prstGeom>
          <a:noFill/>
        </p:spPr>
        <p:txBody>
          <a:bodyPr wrap="square" lIns="107287" tIns="53643" rIns="107287" bIns="53643" rtlCol="0">
            <a:spAutoFit/>
          </a:bodyPr>
          <a:lstStyle/>
          <a:p>
            <a:r>
              <a:rPr lang="sr-Latn-BA" dirty="0" smtClean="0">
                <a:solidFill>
                  <a:schemeClr val="bg1"/>
                </a:solidFill>
              </a:rPr>
              <a:t>	</a:t>
            </a:r>
            <a:r>
              <a:rPr lang="ru-RU" dirty="0">
                <a:solidFill>
                  <a:schemeClr val="bg1"/>
                </a:solidFill>
                <a:latin typeface="Quicksand" panose="020B0604020202020204" charset="-18"/>
              </a:rPr>
              <a:t>Током љетњих игара на пашњацима, </a:t>
            </a:r>
            <a:r>
              <a:rPr lang="ru-RU" dirty="0" smtClean="0">
                <a:solidFill>
                  <a:schemeClr val="bg1"/>
                </a:solidFill>
                <a:latin typeface="Quicksand" panose="020B0604020202020204" charset="-18"/>
              </a:rPr>
              <a:t>гд</a:t>
            </a:r>
            <a:r>
              <a:rPr lang="sr-Latn-BA" dirty="0" smtClean="0">
                <a:solidFill>
                  <a:schemeClr val="bg1"/>
                </a:solidFill>
                <a:latin typeface="Quicksand" panose="020B0604020202020204" charset="-18"/>
              </a:rPr>
              <a:t>j</a:t>
            </a:r>
            <a:r>
              <a:rPr lang="ru-RU" dirty="0" smtClean="0">
                <a:solidFill>
                  <a:schemeClr val="bg1"/>
                </a:solidFill>
                <a:latin typeface="Quicksand" panose="020B0604020202020204" charset="-18"/>
              </a:rPr>
              <a:t>е </a:t>
            </a:r>
            <a:r>
              <a:rPr lang="ru-RU" dirty="0">
                <a:solidFill>
                  <a:schemeClr val="bg1"/>
                </a:solidFill>
                <a:latin typeface="Quicksand" panose="020B0604020202020204" charset="-18"/>
              </a:rPr>
              <a:t>је са </a:t>
            </a:r>
            <a:r>
              <a:rPr lang="ru-RU" dirty="0" smtClean="0">
                <a:solidFill>
                  <a:schemeClr val="bg1"/>
                </a:solidFill>
                <a:latin typeface="Quicksand" panose="020B0604020202020204" charset="-18"/>
              </a:rPr>
              <a:t>д</a:t>
            </a:r>
            <a:r>
              <a:rPr lang="sr-Latn-BA" dirty="0" smtClean="0">
                <a:solidFill>
                  <a:schemeClr val="bg1"/>
                </a:solidFill>
                <a:latin typeface="Quicksand" panose="020B0604020202020204" charset="-18"/>
              </a:rPr>
              <a:t>j</a:t>
            </a:r>
            <a:r>
              <a:rPr lang="ru-RU" dirty="0" smtClean="0">
                <a:solidFill>
                  <a:schemeClr val="bg1"/>
                </a:solidFill>
                <a:latin typeface="Quicksand" panose="020B0604020202020204" charset="-18"/>
              </a:rPr>
              <a:t>ечацима </a:t>
            </a:r>
            <a:r>
              <a:rPr lang="ru-RU" dirty="0">
                <a:solidFill>
                  <a:schemeClr val="bg1"/>
                </a:solidFill>
                <a:latin typeface="Quicksand" panose="020B0604020202020204" charset="-18"/>
              </a:rPr>
              <a:t>чувао говеда, </a:t>
            </a:r>
            <a:r>
              <a:rPr lang="ru-RU" dirty="0" smtClean="0">
                <a:solidFill>
                  <a:schemeClr val="bg1"/>
                </a:solidFill>
                <a:latin typeface="Quicksand" panose="020B0604020202020204" charset="-18"/>
              </a:rPr>
              <a:t>в</a:t>
            </a:r>
            <a:r>
              <a:rPr lang="sr-Latn-BA" dirty="0">
                <a:solidFill>
                  <a:schemeClr val="bg1"/>
                </a:solidFill>
                <a:latin typeface="Quicksand" panose="020B0604020202020204" charset="-18"/>
              </a:rPr>
              <a:t>j</a:t>
            </a:r>
            <a:r>
              <a:rPr lang="ru-RU" dirty="0" smtClean="0">
                <a:solidFill>
                  <a:schemeClr val="bg1"/>
                </a:solidFill>
                <a:latin typeface="Quicksand" panose="020B0604020202020204" charset="-18"/>
              </a:rPr>
              <a:t>ежбали </a:t>
            </a:r>
            <a:r>
              <a:rPr lang="ru-RU" dirty="0">
                <a:solidFill>
                  <a:schemeClr val="bg1"/>
                </a:solidFill>
                <a:latin typeface="Quicksand" panose="020B0604020202020204" charset="-18"/>
              </a:rPr>
              <a:t>су дозивање кроз земљу и оријентацију према звијездама, што ће му током животних открића постати основа за телефонију на великим удаљеностима</a:t>
            </a:r>
            <a:endParaRPr lang="sr-Latn-BA" dirty="0" smtClean="0">
              <a:solidFill>
                <a:schemeClr val="bg1"/>
              </a:solidFill>
              <a:latin typeface="Quicksand" panose="020B0604020202020204" charset="-18"/>
            </a:endParaRPr>
          </a:p>
          <a:p>
            <a:r>
              <a:rPr lang="sr-Latn-BA" dirty="0">
                <a:solidFill>
                  <a:schemeClr val="bg1"/>
                </a:solidFill>
                <a:latin typeface="Quicksand" panose="020B0604020202020204" charset="-18"/>
              </a:rPr>
              <a:t>	</a:t>
            </a:r>
            <a:r>
              <a:rPr lang="ru-RU" dirty="0">
                <a:solidFill>
                  <a:schemeClr val="bg1"/>
                </a:solidFill>
                <a:latin typeface="Quicksand" panose="020B0604020202020204" charset="-18"/>
              </a:rPr>
              <a:t>Наставник Кос, који је препознао Пупинов потенцијал и даровитост, омогућио му је да, након гимназије, оде на студије у Праг 1872. године. У Прагу остаје веома кратко и након изненадне смрти његовог оца, одлучује да отпутује у Америку. Продао је своје књиге и одијело како би купио бродску карту. Крајем марта 1874. године стигао је у Америку, а с обзиром на то да није знао енглески језик, прва година у Америци била му је веома тешка</a:t>
            </a:r>
            <a:r>
              <a:rPr lang="sr-Latn-BA" dirty="0" smtClean="0">
                <a:solidFill>
                  <a:schemeClr val="bg1"/>
                </a:solidFill>
                <a:latin typeface="Quicksand" panose="020B0604020202020204" charset="-18"/>
              </a:rPr>
              <a:t>.</a:t>
            </a:r>
            <a:endParaRPr lang="sr-Latn-BA" dirty="0">
              <a:solidFill>
                <a:schemeClr val="bg1"/>
              </a:solidFill>
              <a:latin typeface="Quicksand" panose="020B0604020202020204" charset="-18"/>
            </a:endParaRPr>
          </a:p>
          <a:p>
            <a:endParaRPr lang="sr-Latn-BA" dirty="0">
              <a:solidFill>
                <a:schemeClr val="bg1"/>
              </a:solidFill>
              <a:latin typeface="Quicksand" panose="020B0604020202020204" charset="-1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350489" y="260648"/>
            <a:ext cx="9049005" cy="5760640"/>
          </a:xfrm>
          <a:prstGeom prst="rect">
            <a:avLst/>
          </a:prstGeom>
        </p:spPr>
        <p:txBody>
          <a:bodyPr spcFirstLastPara="1" wrap="square" lIns="0" tIns="0" rIns="0" bIns="0" anchor="t" anchorCtr="0">
            <a:noAutofit/>
          </a:bodyPr>
          <a:lstStyle/>
          <a:p>
            <a:pPr marL="0" indent="0">
              <a:lnSpc>
                <a:spcPct val="100000"/>
              </a:lnSpc>
              <a:buNone/>
            </a:pPr>
            <a:r>
              <a:rPr lang="ru-RU" sz="1600" i="1" dirty="0">
                <a:solidFill>
                  <a:srgbClr val="000000"/>
                </a:solidFill>
              </a:rPr>
              <a:t>(подаци о осталим ангажманима)		</a:t>
            </a:r>
            <a:r>
              <a:rPr lang="ru-RU" sz="1600" dirty="0">
                <a:solidFill>
                  <a:schemeClr val="bg1"/>
                </a:solidFill>
              </a:rPr>
              <a:t>Првих дана у Њујорку је гладовао и није имао никакав посао. Прво запослење је нашао у Филаделфији, гдје је чувао стоку, јер је за то имао искуства из Идвора. Од тог посла је успио да уштедети неколико долара, а када је дошла зима убацивао је угаљ у подруме. Одлазио је често у Куперову библиотеку, </a:t>
            </a:r>
            <a:r>
              <a:rPr lang="ru-RU" sz="1600" dirty="0" smtClean="0">
                <a:solidFill>
                  <a:schemeClr val="bg1"/>
                </a:solidFill>
              </a:rPr>
              <a:t>где </a:t>
            </a:r>
            <a:r>
              <a:rPr lang="ru-RU" sz="1600" dirty="0">
                <a:solidFill>
                  <a:schemeClr val="bg1"/>
                </a:solidFill>
              </a:rPr>
              <a:t>се </a:t>
            </a:r>
            <a:r>
              <a:rPr lang="ru-RU" sz="1600" dirty="0" smtClean="0">
                <a:solidFill>
                  <a:schemeClr val="bg1"/>
                </a:solidFill>
              </a:rPr>
              <a:t>гријао </a:t>
            </a:r>
            <a:r>
              <a:rPr lang="ru-RU" sz="1600" dirty="0">
                <a:solidFill>
                  <a:schemeClr val="bg1"/>
                </a:solidFill>
              </a:rPr>
              <a:t>и учио енглески. </a:t>
            </a:r>
            <a:r>
              <a:rPr lang="ru-RU" sz="1600" dirty="0" smtClean="0">
                <a:solidFill>
                  <a:schemeClr val="bg1"/>
                </a:solidFill>
              </a:rPr>
              <a:t>Сљедеће </a:t>
            </a:r>
            <a:r>
              <a:rPr lang="ru-RU" sz="1600" dirty="0">
                <a:solidFill>
                  <a:schemeClr val="bg1"/>
                </a:solidFill>
              </a:rPr>
              <a:t>године помогао му је један пријатељ, Нијемац, који му је пронашао посао. Почео је да ради као помоћни ложач парних котлова, а боравио је у хотелској соби </a:t>
            </a:r>
            <a:r>
              <a:rPr lang="ru-RU" sz="1600" dirty="0" smtClean="0">
                <a:solidFill>
                  <a:schemeClr val="bg1"/>
                </a:solidFill>
              </a:rPr>
              <a:t>пријатељевог</a:t>
            </a:r>
            <a:r>
              <a:rPr lang="sr-Latn-BA" sz="1600" dirty="0" smtClean="0">
                <a:solidFill>
                  <a:schemeClr val="bg1"/>
                </a:solidFill>
              </a:rPr>
              <a:t> </a:t>
            </a:r>
            <a:r>
              <a:rPr lang="ru-RU" sz="1600" dirty="0" smtClean="0">
                <a:solidFill>
                  <a:schemeClr val="bg1"/>
                </a:solidFill>
              </a:rPr>
              <a:t>оца</a:t>
            </a:r>
            <a:r>
              <a:rPr lang="ru-RU" sz="1600" dirty="0">
                <a:solidFill>
                  <a:schemeClr val="bg1"/>
                </a:solidFill>
              </a:rPr>
              <a:t>.</a:t>
            </a:r>
          </a:p>
          <a:p>
            <a:pPr marL="0" indent="0">
              <a:lnSpc>
                <a:spcPct val="100000"/>
              </a:lnSpc>
              <a:buNone/>
            </a:pPr>
            <a:r>
              <a:rPr lang="ru-RU" sz="1600" i="1" dirty="0">
                <a:solidFill>
                  <a:srgbClr val="000000"/>
                </a:solidFill>
              </a:rPr>
              <a:t>(подаци о степену завршеног образовања)		</a:t>
            </a:r>
            <a:r>
              <a:rPr lang="ru-RU" sz="1600" dirty="0">
                <a:solidFill>
                  <a:schemeClr val="bg1"/>
                </a:solidFill>
              </a:rPr>
              <a:t>Упоредо са послом који је радио, уписао се у Куперову вечерњу школу. Највише се интересовао за електрицитет, а од литературе привлачиле су га биографије успјешних људи. У Куперовој школи се истакао као добар математичар и цртач машина. Заинтересовао се за Колумбија универзитет, али је за пријемни испит требало положити латински и грчки, које до тада није учио у школи. Ипак, одлучио је да покуша, па се наредне двије године припремао за пријемни испит. Пријемни је положио са одличним успјехом и 1879. године постао академски грађанин. Прву годину на Колумбија универзитету је завршио са одличним успјехом, што му је донијело двије награде од по 100 долара. Поред студирања бавио се пословима око земље, рвањем, давањем допунских часова и тиме обезбјеђивао новац за сопствене животне трошкове. Завршетком редовних студија добија универзитетску стипендију од 500 долара годишње, са којом одлази у Европу 1883. године. Наредних шест година провео је проучавајући физику и електротехнику на Кембриџу. Још током прве године студија, Пупин је похађао Хелмхолцова предавања из експерименталне физике, затим предавања о теорији електрицитета и магнетизма код Кирхофа и изводио практичне радове у лабораторији</a:t>
            </a:r>
            <a:r>
              <a:rPr lang="ru-RU" sz="1600" i="1" dirty="0">
                <a:solidFill>
                  <a:schemeClr val="bg1"/>
                </a:solidFill>
              </a:rPr>
              <a:t>.</a:t>
            </a:r>
          </a:p>
        </p:txBody>
      </p:sp>
      <p:sp>
        <p:nvSpPr>
          <p:cNvPr id="740" name="Google Shape;740;p19"/>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p>
            <a:fld id="{00000000-1234-1234-1234-123412341234}" type="slidenum">
              <a:rPr lang="en">
                <a:solidFill>
                  <a:srgbClr val="7085AA"/>
                </a:solidFill>
              </a:rPr>
              <a:pPr/>
              <a:t>3</a:t>
            </a:fld>
            <a:endParaRPr>
              <a:solidFill>
                <a:srgbClr val="7085AA"/>
              </a:solidFill>
            </a:endParaRPr>
          </a:p>
        </p:txBody>
      </p:sp>
    </p:spTree>
    <p:extLst>
      <p:ext uri="{BB962C8B-B14F-4D97-AF65-F5344CB8AC3E}">
        <p14:creationId xmlns:p14="http://schemas.microsoft.com/office/powerpoint/2010/main" xmlns="" val="180547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272480" y="260649"/>
            <a:ext cx="9127014" cy="6144683"/>
          </a:xfrm>
          <a:prstGeom prst="rect">
            <a:avLst/>
          </a:prstGeom>
        </p:spPr>
        <p:txBody>
          <a:bodyPr spcFirstLastPara="1" wrap="square" lIns="0" tIns="0" rIns="0" bIns="0" anchor="t" anchorCtr="0">
            <a:noAutofit/>
          </a:bodyPr>
          <a:lstStyle/>
          <a:p>
            <a:pPr marL="0" indent="0">
              <a:lnSpc>
                <a:spcPct val="100000"/>
              </a:lnSpc>
              <a:buNone/>
            </a:pPr>
            <a:r>
              <a:rPr lang="sr-Latn-BA" sz="1600" i="1" dirty="0" smtClean="0">
                <a:solidFill>
                  <a:srgbClr val="000000"/>
                </a:solidFill>
              </a:rPr>
              <a:t>(</a:t>
            </a:r>
            <a:r>
              <a:rPr lang="sr-Cyrl-BA" sz="1600" i="1" dirty="0" smtClean="0">
                <a:solidFill>
                  <a:srgbClr val="000000"/>
                </a:solidFill>
              </a:rPr>
              <a:t>подаци </a:t>
            </a:r>
            <a:r>
              <a:rPr lang="sr-Cyrl-BA" sz="1600" i="1" dirty="0">
                <a:solidFill>
                  <a:srgbClr val="000000"/>
                </a:solidFill>
              </a:rPr>
              <a:t>о запослењу)		</a:t>
            </a:r>
            <a:r>
              <a:rPr lang="sr-Cyrl-BA" sz="1600" dirty="0">
                <a:solidFill>
                  <a:schemeClr val="bg1"/>
                </a:solidFill>
              </a:rPr>
              <a:t>Пупин је започео своју каријеру наставника на Универзитету Колумбија 1889. године </a:t>
            </a:r>
            <a:r>
              <a:rPr lang="sr-Cyrl-BA" sz="1600" dirty="0" smtClean="0">
                <a:solidFill>
                  <a:schemeClr val="bg1"/>
                </a:solidFill>
              </a:rPr>
              <a:t>гдје </a:t>
            </a:r>
            <a:r>
              <a:rPr lang="sr-Cyrl-BA" sz="1600" dirty="0">
                <a:solidFill>
                  <a:schemeClr val="bg1"/>
                </a:solidFill>
              </a:rPr>
              <a:t>је радио пуних четрдесет година (до 1929. године). Постао је редовни професор 1901. године. Његов положај професора теоријске електротехнике усмјерио је његово интересовање на проучавање електромагнетних </a:t>
            </a:r>
            <a:r>
              <a:rPr lang="sr-Cyrl-BA" sz="1600" dirty="0" smtClean="0">
                <a:solidFill>
                  <a:schemeClr val="bg1"/>
                </a:solidFill>
              </a:rPr>
              <a:t>феномена</a:t>
            </a:r>
            <a:r>
              <a:rPr lang="sr-Latn-BA" sz="1600" i="1" dirty="0" smtClean="0">
                <a:solidFill>
                  <a:schemeClr val="bg1"/>
                </a:solidFill>
              </a:rPr>
              <a:t>.</a:t>
            </a:r>
            <a:endParaRPr lang="sr-Cyrl-BA" sz="1600" i="1" dirty="0">
              <a:solidFill>
                <a:schemeClr val="bg1"/>
              </a:solidFill>
            </a:endParaRPr>
          </a:p>
          <a:p>
            <a:pPr marL="0" indent="0">
              <a:lnSpc>
                <a:spcPct val="100000"/>
              </a:lnSpc>
              <a:buNone/>
            </a:pPr>
            <a:r>
              <a:rPr lang="sr-Cyrl-BA" sz="1600" i="1" dirty="0">
                <a:solidFill>
                  <a:srgbClr val="000000"/>
                </a:solidFill>
              </a:rPr>
              <a:t>(подаци о радним резултатима</a:t>
            </a:r>
            <a:r>
              <a:rPr lang="sr-Cyrl-BA" sz="1600" i="1" dirty="0" smtClean="0">
                <a:solidFill>
                  <a:srgbClr val="000000"/>
                </a:solidFill>
              </a:rPr>
              <a:t>, признањима </a:t>
            </a:r>
            <a:r>
              <a:rPr lang="sr-Cyrl-BA" sz="1600" i="1" dirty="0">
                <a:solidFill>
                  <a:srgbClr val="000000"/>
                </a:solidFill>
              </a:rPr>
              <a:t>и наградама)		</a:t>
            </a:r>
            <a:r>
              <a:rPr lang="sr-Cyrl-BA" sz="1600" dirty="0">
                <a:solidFill>
                  <a:schemeClr val="bg1"/>
                </a:solidFill>
              </a:rPr>
              <a:t>Електрична резонанца, као предмет изучавања, привукла је Пупинову пажњу 1892. године. Као резултат тога, Пупин је пронашао </a:t>
            </a:r>
            <a:r>
              <a:rPr lang="sr-Cyrl-BA" sz="1600" i="1" dirty="0">
                <a:solidFill>
                  <a:schemeClr val="bg1"/>
                </a:solidFill>
              </a:rPr>
              <a:t>електрично стујно коло са подешавањем у резонанцу</a:t>
            </a:r>
            <a:r>
              <a:rPr lang="sr-Cyrl-BA" sz="1600" dirty="0">
                <a:solidFill>
                  <a:schemeClr val="bg1"/>
                </a:solidFill>
              </a:rPr>
              <a:t>, које је нашао примјену у радио везама. Овај патент је касније продао компанији Маркони. Када је Рендген објавио свој проналазак </a:t>
            </a:r>
            <a:r>
              <a:rPr lang="sr-Latn-BA" sz="1600" dirty="0">
                <a:solidFill>
                  <a:schemeClr val="bg1"/>
                </a:solidFill>
              </a:rPr>
              <a:t>X-</a:t>
            </a:r>
            <a:r>
              <a:rPr lang="sr-Cyrl-BA" sz="1600" dirty="0">
                <a:solidFill>
                  <a:schemeClr val="bg1"/>
                </a:solidFill>
              </a:rPr>
              <a:t>зрака 1895. године, Пупин је открио секундарне рендгенске радијације, а убрзо је развио и брзу методу рендгенског снимања чиме је скраћено вријеме експозиције са око једног часа, на само неколико секунди. Метод рендгенског снимања је нашао широку примјену и још </a:t>
            </a:r>
            <a:r>
              <a:rPr lang="sr-Cyrl-BA" sz="1600" dirty="0" smtClean="0">
                <a:solidFill>
                  <a:schemeClr val="bg1"/>
                </a:solidFill>
              </a:rPr>
              <a:t>увијек </a:t>
            </a:r>
            <a:r>
              <a:rPr lang="sr-Cyrl-BA" sz="1600" dirty="0">
                <a:solidFill>
                  <a:schemeClr val="bg1"/>
                </a:solidFill>
              </a:rPr>
              <a:t>се примјењује. За свој свеобухватни рад добио је многе награде и признања.</a:t>
            </a:r>
          </a:p>
          <a:p>
            <a:pPr marL="0" indent="0">
              <a:lnSpc>
                <a:spcPct val="100000"/>
              </a:lnSpc>
              <a:buNone/>
            </a:pPr>
            <a:r>
              <a:rPr lang="sr-Cyrl-BA" sz="1600" i="1" dirty="0">
                <a:solidFill>
                  <a:srgbClr val="000000"/>
                </a:solidFill>
              </a:rPr>
              <a:t>	</a:t>
            </a:r>
            <a:r>
              <a:rPr lang="sr-Cyrl-BA" sz="1600" dirty="0">
                <a:solidFill>
                  <a:schemeClr val="bg1"/>
                </a:solidFill>
              </a:rPr>
              <a:t>Његов најзначајнији проналазак је познат под именом </a:t>
            </a:r>
            <a:r>
              <a:rPr lang="sr-Cyrl-BA" sz="1600" i="1" dirty="0">
                <a:solidFill>
                  <a:schemeClr val="bg1"/>
                </a:solidFill>
              </a:rPr>
              <a:t>Пупинова теорија</a:t>
            </a:r>
            <a:r>
              <a:rPr lang="sr-Cyrl-BA" sz="1600" dirty="0">
                <a:solidFill>
                  <a:schemeClr val="bg1"/>
                </a:solidFill>
              </a:rPr>
              <a:t> из 1896. године, којом је ријешио проблем повећања домета простирања телефонских струја. Ово откриће омогућило је отклањање појаве шума. Захваљујући њему ми данас комуницирамо на даљину. Још у јануару 1915. године Њујорк тајмс је пренио Пупинову изјаву: „Бежични телефони ће се користити за разговоре на врло великим растојањима у разумно блиској будућности”. Патентирао је укупно 34 проналаска, а индуктивни калемови су у његову част названи “Пупинови калемови”. Овај патент му је донео велику славу и богатство</a:t>
            </a:r>
            <a:r>
              <a:rPr lang="sr-Cyrl-BA" sz="1600" i="1" dirty="0" smtClean="0">
                <a:solidFill>
                  <a:schemeClr val="bg1"/>
                </a:solidFill>
              </a:rPr>
              <a:t>.</a:t>
            </a:r>
            <a:endParaRPr lang="sr-Cyrl-BA" sz="1600" i="1" dirty="0">
              <a:solidFill>
                <a:schemeClr val="bg1"/>
              </a:solidFill>
            </a:endParaRPr>
          </a:p>
          <a:p>
            <a:pPr marL="0" indent="0">
              <a:lnSpc>
                <a:spcPct val="100000"/>
              </a:lnSpc>
              <a:buNone/>
            </a:pPr>
            <a:r>
              <a:rPr lang="sr-Cyrl-BA" sz="1600" i="1" dirty="0" smtClean="0">
                <a:solidFill>
                  <a:srgbClr val="000000"/>
                </a:solidFill>
              </a:rPr>
              <a:t>Умро је 12. марта 1935. године у Њујорку.</a:t>
            </a:r>
            <a:endParaRPr lang="sr-Cyrl-BA" sz="1600" i="1" dirty="0">
              <a:solidFill>
                <a:srgbClr val="000000"/>
              </a:solidFill>
            </a:endParaRPr>
          </a:p>
        </p:txBody>
      </p:sp>
      <p:sp>
        <p:nvSpPr>
          <p:cNvPr id="740" name="Google Shape;740;p19"/>
          <p:cNvSpPr txBox="1">
            <a:spLocks noGrp="1"/>
          </p:cNvSpPr>
          <p:nvPr>
            <p:ph type="sldNum" idx="12"/>
          </p:nvPr>
        </p:nvSpPr>
        <p:spPr>
          <a:xfrm>
            <a:off x="4655760" y="6333133"/>
            <a:ext cx="594425" cy="369200"/>
          </a:xfrm>
          <a:prstGeom prst="rect">
            <a:avLst/>
          </a:prstGeom>
        </p:spPr>
        <p:txBody>
          <a:bodyPr spcFirstLastPara="1" wrap="square" lIns="0" tIns="0" rIns="0" bIns="0" anchor="ctr" anchorCtr="0">
            <a:noAutofit/>
          </a:bodyPr>
          <a:lstStyle/>
          <a:p>
            <a:fld id="{00000000-1234-1234-1234-123412341234}" type="slidenum">
              <a:rPr lang="en">
                <a:solidFill>
                  <a:srgbClr val="7085AA"/>
                </a:solidFill>
              </a:rPr>
              <a:pPr/>
              <a:t>4</a:t>
            </a:fld>
            <a:endParaRPr>
              <a:solidFill>
                <a:srgbClr val="7085AA"/>
              </a:solidFill>
            </a:endParaRPr>
          </a:p>
        </p:txBody>
      </p:sp>
    </p:spTree>
    <p:extLst>
      <p:ext uri="{BB962C8B-B14F-4D97-AF65-F5344CB8AC3E}">
        <p14:creationId xmlns:p14="http://schemas.microsoft.com/office/powerpoint/2010/main" xmlns="" val="38534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BA" sz="7700" dirty="0" smtClean="0">
                <a:solidFill>
                  <a:srgbClr val="FF0000"/>
                </a:solidFill>
                <a:effectLst>
                  <a:outerShdw blurRad="38100" dist="38100" dir="2700000" algn="tl">
                    <a:srgbClr val="000000">
                      <a:alpha val="43137"/>
                    </a:srgbClr>
                  </a:outerShdw>
                </a:effectLst>
              </a:rPr>
              <a:t> РАДНА БИОГРАФИЈА-</a:t>
            </a:r>
            <a:r>
              <a:rPr lang="en-GB" sz="7700" dirty="0" smtClean="0">
                <a:solidFill>
                  <a:srgbClr val="FF0000"/>
                </a:solidFill>
                <a:effectLst>
                  <a:outerShdw blurRad="38100" dist="38100" dir="2700000" algn="tl">
                    <a:srgbClr val="000000">
                      <a:alpha val="43137"/>
                    </a:srgbClr>
                  </a:outerShdw>
                </a:effectLst>
              </a:rPr>
              <a:t>CV</a:t>
            </a:r>
            <a:endParaRPr sz="770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4328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2967" y="381011"/>
            <a:ext cx="8390964" cy="5859015"/>
          </a:xfrm>
        </p:spPr>
        <p:txBody>
          <a:bodyPr>
            <a:normAutofit fontScale="85000" lnSpcReduction="20000"/>
          </a:bodyPr>
          <a:lstStyle/>
          <a:p>
            <a:r>
              <a:rPr lang="sr-Cyrl-BA" dirty="0" smtClean="0"/>
              <a:t>Један од најважнијих докумената које кандидат користи за запослење са потенцијалним послодавцем је </a:t>
            </a:r>
            <a:r>
              <a:rPr lang="sr-Cyrl-BA" i="1" u="sng" dirty="0" smtClean="0">
                <a:effectLst>
                  <a:outerShdw blurRad="38100" dist="38100" dir="2700000" algn="tl">
                    <a:srgbClr val="000000">
                      <a:alpha val="43137"/>
                    </a:srgbClr>
                  </a:outerShdw>
                </a:effectLst>
              </a:rPr>
              <a:t>радна биографија</a:t>
            </a:r>
            <a:r>
              <a:rPr lang="sr-Cyrl-BA" dirty="0" smtClean="0"/>
              <a:t>.</a:t>
            </a:r>
          </a:p>
          <a:p>
            <a:pPr marL="0" indent="0">
              <a:buNone/>
            </a:pPr>
            <a:endParaRPr lang="sr-Cyrl-BA" dirty="0" smtClean="0"/>
          </a:p>
          <a:p>
            <a:r>
              <a:rPr lang="sr-Cyrl-BA" dirty="0" smtClean="0"/>
              <a:t>Умјесто наведеног термина у посљедње вријеме користи се и скраћеница </a:t>
            </a:r>
            <a:r>
              <a:rPr lang="en-GB" dirty="0" smtClean="0">
                <a:effectLst>
                  <a:outerShdw blurRad="38100" dist="38100" dir="2700000" algn="tl">
                    <a:srgbClr val="000000">
                      <a:alpha val="43137"/>
                    </a:srgbClr>
                  </a:outerShdw>
                </a:effectLst>
              </a:rPr>
              <a:t>CV</a:t>
            </a:r>
            <a:r>
              <a:rPr lang="en-GB" dirty="0" smtClean="0"/>
              <a:t> (</a:t>
            </a:r>
            <a:r>
              <a:rPr lang="sr-Cyrl-BA" dirty="0" smtClean="0"/>
              <a:t> чита се </a:t>
            </a:r>
            <a:r>
              <a:rPr lang="en-GB" dirty="0" smtClean="0"/>
              <a:t>&lt; </a:t>
            </a:r>
            <a:r>
              <a:rPr lang="sr-Cyrl-BA" dirty="0" smtClean="0"/>
              <a:t>си</a:t>
            </a:r>
            <a:r>
              <a:rPr lang="en-GB" dirty="0" smtClean="0"/>
              <a:t>-</a:t>
            </a:r>
            <a:r>
              <a:rPr lang="sr-Cyrl-BA" dirty="0" smtClean="0"/>
              <a:t>ви</a:t>
            </a:r>
            <a:r>
              <a:rPr lang="en-GB" dirty="0" smtClean="0"/>
              <a:t> &gt;).</a:t>
            </a:r>
            <a:endParaRPr lang="sr-Cyrl-BA" dirty="0" smtClean="0"/>
          </a:p>
          <a:p>
            <a:pPr marL="0" indent="0">
              <a:buNone/>
            </a:pPr>
            <a:endParaRPr lang="sr-Cyrl-BA" dirty="0"/>
          </a:p>
          <a:p>
            <a:r>
              <a:rPr lang="sr-Cyrl-BA" dirty="0" smtClean="0"/>
              <a:t>Скраћеница потиче од латинског</a:t>
            </a:r>
            <a:r>
              <a:rPr lang="en-GB" dirty="0" smtClean="0"/>
              <a:t> </a:t>
            </a:r>
            <a:r>
              <a:rPr lang="sr-Cyrl-BA" dirty="0" smtClean="0"/>
              <a:t>назива:</a:t>
            </a:r>
          </a:p>
          <a:p>
            <a:pPr marL="0" indent="0">
              <a:buNone/>
            </a:pPr>
            <a:r>
              <a:rPr lang="sr-Cyrl-BA" dirty="0" smtClean="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curriculum vitae</a:t>
            </a:r>
            <a:r>
              <a:rPr lang="sr-Cyrl-BA" dirty="0" smtClean="0">
                <a:effectLst>
                  <a:outerShdw blurRad="38100" dist="38100" dir="2700000" algn="tl">
                    <a:srgbClr val="000000">
                      <a:alpha val="43137"/>
                    </a:srgbClr>
                  </a:outerShdw>
                </a:effectLst>
              </a:rPr>
              <a:t>                ток и преглед живота</a:t>
            </a:r>
          </a:p>
          <a:p>
            <a:pPr marL="0" indent="0">
              <a:buNone/>
            </a:pPr>
            <a:endParaRPr lang="sr-Cyrl-BA" dirty="0" smtClean="0">
              <a:effectLst>
                <a:outerShdw blurRad="38100" dist="38100" dir="2700000" algn="tl">
                  <a:srgbClr val="000000">
                    <a:alpha val="43137"/>
                  </a:srgbClr>
                </a:outerShdw>
              </a:effectLst>
            </a:endParaRPr>
          </a:p>
          <a:p>
            <a:r>
              <a:rPr lang="sr-Cyrl-BA" i="1" u="sng" dirty="0" smtClean="0">
                <a:effectLst>
                  <a:outerShdw blurRad="38100" dist="38100" dir="2700000" algn="tl">
                    <a:srgbClr val="000000">
                      <a:alpha val="43137"/>
                    </a:srgbClr>
                  </a:outerShdw>
                </a:effectLst>
              </a:rPr>
              <a:t>Биографија –</a:t>
            </a:r>
            <a:r>
              <a:rPr lang="en-GB" i="1" u="sng" dirty="0" smtClean="0">
                <a:effectLst>
                  <a:outerShdw blurRad="38100" dist="38100" dir="2700000" algn="tl">
                    <a:srgbClr val="000000">
                      <a:alpha val="43137"/>
                    </a:srgbClr>
                  </a:outerShdw>
                </a:effectLst>
              </a:rPr>
              <a:t> CV</a:t>
            </a:r>
            <a:r>
              <a:rPr lang="sr-Cyrl-BA" i="1" u="sng" dirty="0">
                <a:effectLst>
                  <a:outerShdw blurRad="38100" dist="38100" dir="2700000" algn="tl">
                    <a:srgbClr val="000000">
                      <a:alpha val="43137"/>
                    </a:srgbClr>
                  </a:outerShdw>
                </a:effectLst>
              </a:rPr>
              <a:t> </a:t>
            </a:r>
            <a:r>
              <a:rPr lang="sr-Cyrl-BA" i="1" u="sng" dirty="0" smtClean="0">
                <a:effectLst>
                  <a:outerShdw blurRad="38100" dist="38100" dir="2700000" algn="tl">
                    <a:srgbClr val="000000">
                      <a:alpha val="43137"/>
                    </a:srgbClr>
                  </a:outerShdw>
                </a:effectLst>
              </a:rPr>
              <a:t> </a:t>
            </a:r>
            <a:r>
              <a:rPr lang="sr-Cyrl-BA" dirty="0" smtClean="0"/>
              <a:t>садржи преглед најважнијих података на основу којих послодавац треба да буде увјерен да се ради о озбиљном кандидату</a:t>
            </a:r>
            <a:r>
              <a:rPr lang="sr-Cyrl-BA" dirty="0"/>
              <a:t> </a:t>
            </a:r>
            <a:r>
              <a:rPr lang="sr-Cyrl-BA" dirty="0" smtClean="0"/>
              <a:t>за слободно радно мјесто и да га треба боље упознати током интервјуа.</a:t>
            </a:r>
          </a:p>
        </p:txBody>
      </p:sp>
      <p:sp>
        <p:nvSpPr>
          <p:cNvPr id="4" name="Right Arrow 3"/>
          <p:cNvSpPr/>
          <p:nvPr/>
        </p:nvSpPr>
        <p:spPr>
          <a:xfrm>
            <a:off x="3879850" y="3460173"/>
            <a:ext cx="8255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pPr algn="ctr"/>
            <a:endParaRPr lang="en-US"/>
          </a:p>
        </p:txBody>
      </p:sp>
    </p:spTree>
    <p:extLst>
      <p:ext uri="{BB962C8B-B14F-4D97-AF65-F5344CB8AC3E}">
        <p14:creationId xmlns="" xmlns:p14="http://schemas.microsoft.com/office/powerpoint/2010/main" val="67268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914400"/>
            <a:ext cx="8915400" cy="5181600"/>
          </a:xfrm>
        </p:spPr>
        <p:txBody>
          <a:bodyPr/>
          <a:lstStyle/>
          <a:p>
            <a:r>
              <a:rPr lang="sr-Cyrl-BA" sz="2800" dirty="0" smtClean="0"/>
              <a:t>Основни циљ радне биографије јесте да се постигне повољан утисак код послодавца.</a:t>
            </a:r>
          </a:p>
          <a:p>
            <a:endParaRPr lang="sr-Cyrl-BA" sz="2800" dirty="0" smtClean="0"/>
          </a:p>
          <a:p>
            <a:r>
              <a:rPr lang="sr-Cyrl-BA" sz="2800" dirty="0" smtClean="0"/>
              <a:t>При њеној изради кандидати треба да дају предност саджајима о својим најбољим квалификацијама, успјесима, искуствима и способностима.</a:t>
            </a:r>
          </a:p>
          <a:p>
            <a:r>
              <a:rPr lang="sr-Cyrl-BA" sz="2800" u="sng" dirty="0" smtClean="0">
                <a:effectLst>
                  <a:outerShdw blurRad="38100" dist="38100" dir="2700000" algn="tl">
                    <a:srgbClr val="000000">
                      <a:alpha val="43137"/>
                    </a:srgbClr>
                  </a:outerShdw>
                </a:effectLst>
              </a:rPr>
              <a:t>Најважнији елементи за израду радне биографије:</a:t>
            </a:r>
            <a:endParaRPr lang="sr-Cyrl-BA" sz="2800" u="sng" dirty="0">
              <a:effectLst>
                <a:outerShdw blurRad="38100" dist="38100" dir="2700000" algn="tl">
                  <a:srgbClr val="000000">
                    <a:alpha val="43137"/>
                  </a:srgbClr>
                </a:outerShdw>
              </a:effectLst>
            </a:endParaRPr>
          </a:p>
          <a:p>
            <a:endParaRPr lang="sr-Cyrl-BA" sz="2800" u="sng" dirty="0" smtClean="0">
              <a:effectLst>
                <a:outerShdw blurRad="38100" dist="38100" dir="2700000" algn="tl">
                  <a:srgbClr val="000000">
                    <a:alpha val="43137"/>
                  </a:srgbClr>
                </a:outerShdw>
              </a:effectLst>
            </a:endParaRPr>
          </a:p>
          <a:p>
            <a:pPr marL="0" indent="0">
              <a:buNone/>
            </a:pPr>
            <a:r>
              <a:rPr lang="sr-Cyrl-BA" sz="2800" dirty="0" smtClean="0"/>
              <a:t>                          </a:t>
            </a:r>
          </a:p>
        </p:txBody>
      </p:sp>
      <p:sp>
        <p:nvSpPr>
          <p:cNvPr id="3" name="Title 2"/>
          <p:cNvSpPr>
            <a:spLocks noGrp="1"/>
          </p:cNvSpPr>
          <p:nvPr>
            <p:ph type="title"/>
          </p:nvPr>
        </p:nvSpPr>
        <p:spPr>
          <a:xfrm>
            <a:off x="495300" y="152400"/>
            <a:ext cx="8915400" cy="762000"/>
          </a:xfrm>
        </p:spPr>
        <p:txBody>
          <a:bodyPr>
            <a:normAutofit fontScale="90000"/>
          </a:bodyPr>
          <a:lstStyle/>
          <a:p>
            <a:r>
              <a:rPr lang="sr-Cyrl-BA" sz="4700" u="sng" dirty="0" smtClean="0">
                <a:solidFill>
                  <a:srgbClr val="FF0000"/>
                </a:solidFill>
                <a:effectLst>
                  <a:outerShdw blurRad="38100" dist="38100" dir="2700000" algn="tl">
                    <a:srgbClr val="000000">
                      <a:alpha val="43137"/>
                    </a:srgbClr>
                  </a:outerShdw>
                </a:effectLst>
              </a:rPr>
              <a:t>Шта треба да садржи </a:t>
            </a:r>
            <a:r>
              <a:rPr lang="en-GB" sz="4700" u="sng" dirty="0" smtClean="0">
                <a:solidFill>
                  <a:srgbClr val="FF0000"/>
                </a:solidFill>
                <a:effectLst>
                  <a:outerShdw blurRad="38100" dist="38100" dir="2700000" algn="tl">
                    <a:srgbClr val="000000">
                      <a:alpha val="43137"/>
                    </a:srgbClr>
                  </a:outerShdw>
                </a:effectLst>
              </a:rPr>
              <a:t>CV</a:t>
            </a:r>
            <a:r>
              <a:rPr lang="sr-Cyrl-BA" sz="4700" u="sng" dirty="0" smtClean="0">
                <a:solidFill>
                  <a:srgbClr val="FF0000"/>
                </a:solidFill>
                <a:effectLst>
                  <a:outerShdw blurRad="38100" dist="38100" dir="2700000" algn="tl">
                    <a:srgbClr val="000000">
                      <a:alpha val="43137"/>
                    </a:srgbClr>
                  </a:outerShdw>
                </a:effectLst>
              </a:rPr>
              <a:t> </a:t>
            </a:r>
            <a:r>
              <a:rPr lang="en-GB" sz="4700" u="sng" dirty="0" smtClean="0">
                <a:solidFill>
                  <a:srgbClr val="FF0000"/>
                </a:solidFill>
                <a:effectLst>
                  <a:outerShdw blurRad="38100" dist="38100" dir="2700000" algn="tl">
                    <a:srgbClr val="000000">
                      <a:alpha val="43137"/>
                    </a:srgbClr>
                  </a:outerShdw>
                </a:effectLst>
              </a:rPr>
              <a:t>?</a:t>
            </a:r>
            <a:endParaRPr sz="4700" u="sng">
              <a:solidFill>
                <a:srgbClr val="FF0000"/>
              </a:solidFill>
              <a:effectLst>
                <a:outerShdw blurRad="38100" dist="38100" dir="2700000" algn="tl">
                  <a:srgbClr val="000000">
                    <a:alpha val="43137"/>
                  </a:srgbClr>
                </a:outerShdw>
              </a:effectLst>
            </a:endParaRPr>
          </a:p>
        </p:txBody>
      </p:sp>
      <p:sp>
        <p:nvSpPr>
          <p:cNvPr id="9" name="Left-Up Arrow 8"/>
          <p:cNvSpPr/>
          <p:nvPr/>
        </p:nvSpPr>
        <p:spPr>
          <a:xfrm rot="5400000">
            <a:off x="5942815" y="4582325"/>
            <a:ext cx="1452554" cy="2146300"/>
          </a:xfrm>
          <a:prstGeom prst="leftUpArrow">
            <a:avLst>
              <a:gd name="adj1" fmla="val 25000"/>
              <a:gd name="adj2" fmla="val 25000"/>
              <a:gd name="adj3" fmla="val 18706"/>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pPr algn="ctr"/>
            <a:endParaRPr lang="en-US"/>
          </a:p>
        </p:txBody>
      </p:sp>
    </p:spTree>
    <p:extLst>
      <p:ext uri="{BB962C8B-B14F-4D97-AF65-F5344CB8AC3E}">
        <p14:creationId xmlns="" xmlns:p14="http://schemas.microsoft.com/office/powerpoint/2010/main" val="262142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49650" y="2667000"/>
            <a:ext cx="2641600" cy="1295400"/>
          </a:xfrm>
          <a:prstGeom prst="ellipse">
            <a:avLst/>
          </a:prstGeom>
        </p:spPr>
        <p:style>
          <a:lnRef idx="3">
            <a:schemeClr val="lt1"/>
          </a:lnRef>
          <a:fillRef idx="1">
            <a:schemeClr val="accent2"/>
          </a:fillRef>
          <a:effectRef idx="1">
            <a:schemeClr val="accent2"/>
          </a:effectRef>
          <a:fontRef idx="minor">
            <a:schemeClr val="lt1"/>
          </a:fontRef>
        </p:style>
        <p:txBody>
          <a:bodyPr lIns="107287" tIns="53643" rIns="107287" bIns="53643" rtlCol="0" anchor="ctr"/>
          <a:lstStyle/>
          <a:p>
            <a:pPr algn="ctr"/>
            <a:r>
              <a:rPr lang="sr-Cyrl-BA" b="1" i="1" u="sng" dirty="0" smtClean="0">
                <a:effectLst>
                  <a:outerShdw blurRad="38100" dist="38100" dir="2700000" algn="tl">
                    <a:srgbClr val="000000">
                      <a:alpha val="43137"/>
                    </a:srgbClr>
                  </a:outerShdw>
                </a:effectLst>
              </a:rPr>
              <a:t>РАДНА</a:t>
            </a:r>
          </a:p>
          <a:p>
            <a:pPr algn="ctr"/>
            <a:r>
              <a:rPr lang="sr-Cyrl-BA" b="1" i="1" u="sng" dirty="0" smtClean="0">
                <a:effectLst>
                  <a:outerShdw blurRad="38100" dist="38100" dir="2700000" algn="tl">
                    <a:srgbClr val="000000">
                      <a:alpha val="43137"/>
                    </a:srgbClr>
                  </a:outerShdw>
                </a:effectLst>
              </a:rPr>
              <a:t>БИОГРАФИЈА </a:t>
            </a:r>
            <a:endParaRPr lang="en-US" b="1" i="1" u="sng" dirty="0">
              <a:effectLst>
                <a:outerShdw blurRad="38100" dist="38100" dir="2700000" algn="tl">
                  <a:srgbClr val="000000">
                    <a:alpha val="43137"/>
                  </a:srgbClr>
                </a:outerShdw>
              </a:effectLst>
            </a:endParaRPr>
          </a:p>
        </p:txBody>
      </p:sp>
      <p:sp>
        <p:nvSpPr>
          <p:cNvPr id="4" name="Line Callout 2 3"/>
          <p:cNvSpPr/>
          <p:nvPr/>
        </p:nvSpPr>
        <p:spPr>
          <a:xfrm>
            <a:off x="6851650" y="609600"/>
            <a:ext cx="2806700" cy="1447800"/>
          </a:xfrm>
          <a:prstGeom prst="borderCallout2">
            <a:avLst>
              <a:gd name="adj1" fmla="val 19602"/>
              <a:gd name="adj2" fmla="val -663"/>
              <a:gd name="adj3" fmla="val 18750"/>
              <a:gd name="adj4" fmla="val -16667"/>
              <a:gd name="adj5" fmla="val 143257"/>
              <a:gd name="adj6" fmla="val -58299"/>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pPr marL="402325" indent="-402325"/>
            <a:r>
              <a:rPr lang="sr-Latn-BA" sz="1400" u="sng" dirty="0" smtClean="0"/>
              <a:t>1. </a:t>
            </a:r>
            <a:r>
              <a:rPr lang="sr-Cyrl-BA" sz="1400" u="sng" dirty="0" smtClean="0"/>
              <a:t>Основни </a:t>
            </a:r>
            <a:r>
              <a:rPr lang="sr-Cyrl-BA" sz="1400" u="sng" dirty="0" smtClean="0"/>
              <a:t>подаци о    кандидату </a:t>
            </a:r>
          </a:p>
          <a:p>
            <a:pPr marL="342900" indent="-342900"/>
            <a:r>
              <a:rPr lang="sr-Cyrl-BA" sz="1400" dirty="0" smtClean="0"/>
              <a:t>( </a:t>
            </a:r>
            <a:r>
              <a:rPr lang="sr-Cyrl-BA" sz="1400" dirty="0" smtClean="0"/>
              <a:t>име и презиме, </a:t>
            </a:r>
            <a:r>
              <a:rPr lang="sr-Cyrl-BA" sz="1400" dirty="0" smtClean="0"/>
              <a:t>адреса,</a:t>
            </a:r>
            <a:endParaRPr lang="sr-Latn-BA" sz="1400" dirty="0" smtClean="0"/>
          </a:p>
          <a:p>
            <a:pPr marL="342900" indent="-342900"/>
            <a:r>
              <a:rPr lang="sr-Cyrl-BA" sz="1400" dirty="0" smtClean="0"/>
              <a:t>телефон</a:t>
            </a:r>
            <a:r>
              <a:rPr lang="sr-Cyrl-BA" sz="1400" dirty="0" smtClean="0"/>
              <a:t>, </a:t>
            </a:r>
            <a:r>
              <a:rPr lang="en-GB" sz="1400" dirty="0" smtClean="0"/>
              <a:t>e-mail)</a:t>
            </a:r>
            <a:endParaRPr lang="sr-Cyrl-BA" sz="1400" dirty="0" smtClean="0"/>
          </a:p>
        </p:txBody>
      </p:sp>
      <p:sp>
        <p:nvSpPr>
          <p:cNvPr id="5" name="Line Callout 1 4"/>
          <p:cNvSpPr/>
          <p:nvPr/>
        </p:nvSpPr>
        <p:spPr>
          <a:xfrm>
            <a:off x="6851650" y="3048000"/>
            <a:ext cx="2806700" cy="1447800"/>
          </a:xfrm>
          <a:prstGeom prst="borderCallout1">
            <a:avLst>
              <a:gd name="adj1" fmla="val 19552"/>
              <a:gd name="adj2" fmla="val -312"/>
              <a:gd name="adj3" fmla="val 10628"/>
              <a:gd name="adj4" fmla="val -23894"/>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pPr marL="402325" indent="-402325"/>
            <a:r>
              <a:rPr lang="sr-Latn-BA" sz="1400" u="sng" dirty="0" smtClean="0"/>
              <a:t>2. </a:t>
            </a:r>
            <a:r>
              <a:rPr lang="sr-Cyrl-BA" sz="1400" u="sng" dirty="0" smtClean="0"/>
              <a:t>Радно </a:t>
            </a:r>
            <a:r>
              <a:rPr lang="sr-Cyrl-BA" sz="1400" u="sng" dirty="0" smtClean="0"/>
              <a:t>мјесто</a:t>
            </a:r>
          </a:p>
          <a:p>
            <a:endParaRPr lang="sr-Cyrl-BA" sz="1400" u="sng" dirty="0"/>
          </a:p>
          <a:p>
            <a:r>
              <a:rPr lang="sr-Cyrl-BA" sz="1400" dirty="0" smtClean="0"/>
              <a:t>( радни циљ, посао који се тражи)</a:t>
            </a:r>
            <a:endParaRPr lang="en-US" sz="1400" dirty="0"/>
          </a:p>
        </p:txBody>
      </p:sp>
      <p:sp>
        <p:nvSpPr>
          <p:cNvPr id="6" name="Line Callout 2 5"/>
          <p:cNvSpPr/>
          <p:nvPr/>
        </p:nvSpPr>
        <p:spPr>
          <a:xfrm>
            <a:off x="3549650" y="4800609"/>
            <a:ext cx="3302000" cy="1828799"/>
          </a:xfrm>
          <a:prstGeom prst="borderCallout2">
            <a:avLst>
              <a:gd name="adj1" fmla="val -731"/>
              <a:gd name="adj2" fmla="val 39569"/>
              <a:gd name="adj3" fmla="val -21510"/>
              <a:gd name="adj4" fmla="val 31585"/>
              <a:gd name="adj5" fmla="val -44724"/>
              <a:gd name="adj6" fmla="val 34818"/>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endParaRPr lang="sr-Cyrl-BA" dirty="0" smtClean="0"/>
          </a:p>
          <a:p>
            <a:r>
              <a:rPr lang="sr-Latn-BA" sz="1400" u="sng" smtClean="0"/>
              <a:t>3. </a:t>
            </a:r>
            <a:r>
              <a:rPr lang="sr-Cyrl-BA" sz="1400" u="sng" smtClean="0"/>
              <a:t>Образовање </a:t>
            </a:r>
            <a:r>
              <a:rPr lang="sr-Cyrl-BA" sz="1400" u="sng" dirty="0" smtClean="0"/>
              <a:t>и обука</a:t>
            </a:r>
          </a:p>
          <a:p>
            <a:endParaRPr lang="sr-Cyrl-BA" sz="1400" dirty="0" smtClean="0"/>
          </a:p>
          <a:p>
            <a:r>
              <a:rPr lang="sr-Cyrl-BA" sz="1400" dirty="0" smtClean="0"/>
              <a:t>(звање кандидата – назив школе, факултета, вријеме школовања, успјех током школовања, дипломе и други сертификати стечени изван система школовања</a:t>
            </a:r>
            <a:r>
              <a:rPr lang="sr-Cyrl-BA" sz="1400" dirty="0" smtClean="0"/>
              <a:t>)</a:t>
            </a:r>
            <a:endParaRPr lang="sr-Cyrl-BA" sz="1400" u="sng" dirty="0" smtClean="0"/>
          </a:p>
          <a:p>
            <a:endParaRPr lang="en-US" sz="2300" u="sng" dirty="0"/>
          </a:p>
        </p:txBody>
      </p:sp>
      <p:sp>
        <p:nvSpPr>
          <p:cNvPr id="7" name="Line Callout 2 6"/>
          <p:cNvSpPr/>
          <p:nvPr/>
        </p:nvSpPr>
        <p:spPr>
          <a:xfrm>
            <a:off x="238092" y="3071810"/>
            <a:ext cx="3076864" cy="1676400"/>
          </a:xfrm>
          <a:prstGeom prst="borderCallout2">
            <a:avLst>
              <a:gd name="adj1" fmla="val 82387"/>
              <a:gd name="adj2" fmla="val 99243"/>
              <a:gd name="adj3" fmla="val 88880"/>
              <a:gd name="adj4" fmla="val 110985"/>
              <a:gd name="adj5" fmla="val 50671"/>
              <a:gd name="adj6" fmla="val 129419"/>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r>
              <a:rPr lang="sr-Cyrl-BA" sz="1400" dirty="0" smtClean="0"/>
              <a:t>4. </a:t>
            </a:r>
            <a:r>
              <a:rPr lang="sr-Cyrl-BA" sz="1400" u="sng" dirty="0" smtClean="0"/>
              <a:t>Радно искуство</a:t>
            </a:r>
          </a:p>
          <a:p>
            <a:endParaRPr lang="sr-Cyrl-BA" sz="1400" u="sng" dirty="0" smtClean="0"/>
          </a:p>
          <a:p>
            <a:r>
              <a:rPr lang="sr-Cyrl-BA" sz="1400" dirty="0" smtClean="0"/>
              <a:t>(детаљнији опис посљедњег посла, кратак  опис осталих послова, радно ангажовање на повременим пословима током школовања</a:t>
            </a:r>
            <a:r>
              <a:rPr lang="sr-Cyrl-BA" dirty="0" smtClean="0"/>
              <a:t>)</a:t>
            </a:r>
            <a:endParaRPr lang="en-US" dirty="0"/>
          </a:p>
        </p:txBody>
      </p:sp>
      <p:sp>
        <p:nvSpPr>
          <p:cNvPr id="8" name="Line Callout 2 7"/>
          <p:cNvSpPr/>
          <p:nvPr/>
        </p:nvSpPr>
        <p:spPr>
          <a:xfrm>
            <a:off x="990600" y="533400"/>
            <a:ext cx="3714750" cy="1752600"/>
          </a:xfrm>
          <a:prstGeom prst="borderCallout2">
            <a:avLst>
              <a:gd name="adj1" fmla="val 101286"/>
              <a:gd name="adj2" fmla="val 27362"/>
              <a:gd name="adj3" fmla="val 120664"/>
              <a:gd name="adj4" fmla="val 34670"/>
              <a:gd name="adj5" fmla="val 138543"/>
              <a:gd name="adj6" fmla="val 73441"/>
            </a:avLst>
          </a:prstGeom>
        </p:spPr>
        <p:style>
          <a:lnRef idx="2">
            <a:schemeClr val="accent2">
              <a:shade val="50000"/>
            </a:schemeClr>
          </a:lnRef>
          <a:fillRef idx="1">
            <a:schemeClr val="accent2"/>
          </a:fillRef>
          <a:effectRef idx="0">
            <a:schemeClr val="accent2"/>
          </a:effectRef>
          <a:fontRef idx="minor">
            <a:schemeClr val="lt1"/>
          </a:fontRef>
        </p:style>
        <p:txBody>
          <a:bodyPr lIns="107287" tIns="53643" rIns="107287" bIns="53643" rtlCol="0" anchor="ctr"/>
          <a:lstStyle/>
          <a:p>
            <a:r>
              <a:rPr lang="sr-Cyrl-BA" sz="1400" dirty="0" smtClean="0"/>
              <a:t>5. </a:t>
            </a:r>
            <a:r>
              <a:rPr lang="sr-Cyrl-BA" sz="1400" u="sng" dirty="0" smtClean="0"/>
              <a:t>Личне карактеристике     значајне за посао</a:t>
            </a:r>
          </a:p>
          <a:p>
            <a:endParaRPr lang="sr-Cyrl-BA" sz="1400" dirty="0"/>
          </a:p>
          <a:p>
            <a:r>
              <a:rPr lang="sr-Cyrl-BA" sz="1400" dirty="0" smtClean="0"/>
              <a:t>(Навести неколико реченица о личним карактеристикама – комуникативност, спремност за рад, толерантност, одговорност)</a:t>
            </a:r>
            <a:endParaRPr lang="en-US" sz="1400" dirty="0"/>
          </a:p>
        </p:txBody>
      </p:sp>
    </p:spTree>
    <p:extLst>
      <p:ext uri="{BB962C8B-B14F-4D97-AF65-F5344CB8AC3E}">
        <p14:creationId xmlns="" xmlns:p14="http://schemas.microsoft.com/office/powerpoint/2010/main" val="46472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7850" y="1524000"/>
            <a:ext cx="4127500" cy="609600"/>
          </a:xfrm>
        </p:spPr>
        <p:txBody>
          <a:bodyPr/>
          <a:lstStyle/>
          <a:p>
            <a:r>
              <a:rPr lang="sr-Cyrl-BA" sz="2300" b="0" i="1" dirty="0" smtClean="0">
                <a:effectLst>
                  <a:outerShdw blurRad="38100" dist="38100" dir="2700000" algn="tl">
                    <a:srgbClr val="000000">
                      <a:alpha val="43137"/>
                    </a:srgbClr>
                  </a:outerShdw>
                </a:effectLst>
              </a:rPr>
              <a:t>Биографија треба </a:t>
            </a:r>
            <a:r>
              <a:rPr lang="sr-Cyrl-BA" sz="2300" b="0" i="1" dirty="0" smtClean="0">
                <a:solidFill>
                  <a:schemeClr val="tx1"/>
                </a:solidFill>
                <a:effectLst>
                  <a:outerShdw blurRad="38100" dist="38100" dir="2700000" algn="tl">
                    <a:srgbClr val="000000">
                      <a:alpha val="43137"/>
                    </a:srgbClr>
                  </a:outerShdw>
                </a:effectLst>
              </a:rPr>
              <a:t>да </a:t>
            </a:r>
            <a:r>
              <a:rPr lang="sr-Cyrl-BA" sz="2300" b="0" i="1" dirty="0" smtClean="0">
                <a:effectLst>
                  <a:outerShdw blurRad="38100" dist="38100" dir="2700000" algn="tl">
                    <a:srgbClr val="000000">
                      <a:alpha val="43137"/>
                    </a:srgbClr>
                  </a:outerShdw>
                </a:effectLst>
              </a:rPr>
              <a:t>:</a:t>
            </a:r>
            <a:endParaRPr lang="en-US" sz="2300" b="0" i="1" dirty="0">
              <a:effectLst>
                <a:outerShdw blurRad="38100" dist="38100" dir="2700000" algn="tl">
                  <a:srgbClr val="000000">
                    <a:alpha val="43137"/>
                  </a:srgbClr>
                </a:outerShdw>
              </a:effectLst>
            </a:endParaRPr>
          </a:p>
        </p:txBody>
      </p:sp>
      <p:sp>
        <p:nvSpPr>
          <p:cNvPr id="5" name="Title 4"/>
          <p:cNvSpPr>
            <a:spLocks noGrp="1"/>
          </p:cNvSpPr>
          <p:nvPr>
            <p:ph type="title"/>
          </p:nvPr>
        </p:nvSpPr>
        <p:spPr>
          <a:xfrm>
            <a:off x="495300" y="381000"/>
            <a:ext cx="8915400" cy="911352"/>
          </a:xfrm>
        </p:spPr>
        <p:txBody>
          <a:bodyPr>
            <a:normAutofit fontScale="90000"/>
          </a:bodyPr>
          <a:lstStyle/>
          <a:p>
            <a:r>
              <a:rPr lang="sr-Cyrl-BA" sz="3800" u="sng" dirty="0" smtClean="0">
                <a:solidFill>
                  <a:srgbClr val="FF0000"/>
                </a:solidFill>
                <a:effectLst>
                  <a:outerShdw blurRad="38100" dist="38100" dir="2700000" algn="tl">
                    <a:srgbClr val="000000">
                      <a:alpha val="43137"/>
                    </a:srgbClr>
                  </a:outerShdw>
                </a:effectLst>
              </a:rPr>
              <a:t>Правила ДА и НЕ у писању радне биогафије</a:t>
            </a:r>
            <a:endParaRPr sz="3800" u="sng" dirty="0">
              <a:solidFill>
                <a:srgbClr val="FF0000"/>
              </a:solidFill>
              <a:effectLst>
                <a:outerShdw blurRad="38100" dist="38100" dir="2700000" algn="tl">
                  <a:srgbClr val="000000">
                    <a:alpha val="43137"/>
                  </a:srgbClr>
                </a:outerShdw>
              </a:effectLst>
            </a:endParaRPr>
          </a:p>
        </p:txBody>
      </p:sp>
      <p:sp>
        <p:nvSpPr>
          <p:cNvPr id="6" name="Text Placeholder 5"/>
          <p:cNvSpPr>
            <a:spLocks noGrp="1"/>
          </p:cNvSpPr>
          <p:nvPr>
            <p:ph type="body" idx="3"/>
          </p:nvPr>
        </p:nvSpPr>
        <p:spPr>
          <a:xfrm>
            <a:off x="5118100" y="1447800"/>
            <a:ext cx="4870450" cy="685800"/>
          </a:xfrm>
        </p:spPr>
        <p:txBody>
          <a:bodyPr/>
          <a:lstStyle/>
          <a:p>
            <a:r>
              <a:rPr lang="sr-Cyrl-BA" sz="2300" b="0" i="1" dirty="0" smtClean="0">
                <a:effectLst>
                  <a:outerShdw blurRad="38100" dist="38100" dir="2700000" algn="tl">
                    <a:srgbClr val="000000">
                      <a:alpha val="43137"/>
                    </a:srgbClr>
                  </a:outerShdw>
                </a:effectLst>
              </a:rPr>
              <a:t>Биографија не треба да садржи:</a:t>
            </a:r>
            <a:endParaRPr lang="en-US" sz="2300" b="0" i="1" dirty="0">
              <a:effectLst>
                <a:outerShdw blurRad="38100" dist="38100" dir="2700000" algn="tl">
                  <a:srgbClr val="000000">
                    <a:alpha val="43137"/>
                  </a:srgbClr>
                </a:outerShdw>
              </a:effectLst>
            </a:endParaRPr>
          </a:p>
        </p:txBody>
      </p:sp>
      <p:sp>
        <p:nvSpPr>
          <p:cNvPr id="8" name="TextBox 7"/>
          <p:cNvSpPr txBox="1"/>
          <p:nvPr/>
        </p:nvSpPr>
        <p:spPr>
          <a:xfrm>
            <a:off x="577850" y="2209807"/>
            <a:ext cx="4210050" cy="3801652"/>
          </a:xfrm>
          <a:prstGeom prst="rect">
            <a:avLst/>
          </a:prstGeom>
          <a:noFill/>
        </p:spPr>
        <p:txBody>
          <a:bodyPr wrap="square" lIns="107287" tIns="53643" rIns="107287" bIns="53643" rtlCol="0">
            <a:spAutoFit/>
          </a:bodyPr>
          <a:lstStyle/>
          <a:p>
            <a:pPr marL="335270" indent="-335270">
              <a:buFont typeface="Arial" pitchFamily="34" charset="0"/>
              <a:buChar char="•"/>
            </a:pPr>
            <a:r>
              <a:rPr lang="sr-Cyrl-BA" dirty="0" smtClean="0"/>
              <a:t>буде кратка по обиму (1-2 стране), а да садржи јаку поруку о вашим квалитетима;</a:t>
            </a:r>
          </a:p>
          <a:p>
            <a:pPr marL="335270" indent="-335270">
              <a:buFont typeface="Arial" pitchFamily="34" charset="0"/>
              <a:buChar char="•"/>
            </a:pPr>
            <a:r>
              <a:rPr lang="sr-Cyrl-BA" dirty="0"/>
              <a:t>с</a:t>
            </a:r>
            <a:r>
              <a:rPr lang="sr-Cyrl-BA" dirty="0" smtClean="0"/>
              <a:t>адржи кратке и јасне реченице;</a:t>
            </a:r>
          </a:p>
          <a:p>
            <a:pPr marL="335270" indent="-335270">
              <a:buFont typeface="Arial" pitchFamily="34" charset="0"/>
              <a:buChar char="•"/>
            </a:pPr>
            <a:r>
              <a:rPr lang="sr-Cyrl-BA" dirty="0" smtClean="0"/>
              <a:t>говори о томе како можете ријешити проблем послодавца;</a:t>
            </a:r>
          </a:p>
          <a:p>
            <a:pPr marL="335270" indent="-335270">
              <a:buFont typeface="Arial" pitchFamily="34" charset="0"/>
              <a:buChar char="•"/>
            </a:pPr>
            <a:r>
              <a:rPr lang="sr-Cyrl-BA" dirty="0" smtClean="0"/>
              <a:t>Оријентисана је на афирмацију личних успјеха и користе се акциони глаголи (возио, скупљао, правио...);</a:t>
            </a:r>
          </a:p>
          <a:p>
            <a:pPr marL="335270" indent="-335270">
              <a:buFont typeface="Arial" pitchFamily="34" charset="0"/>
              <a:buChar char="•"/>
            </a:pPr>
            <a:r>
              <a:rPr lang="sr-Cyrl-BA" dirty="0" smtClean="0"/>
              <a:t>завршена је са неком занимљивом чињеницом о себи (апсолвент сам на факултету...);</a:t>
            </a:r>
          </a:p>
          <a:p>
            <a:pPr marL="335270" indent="-335270">
              <a:buFont typeface="Arial" pitchFamily="34" charset="0"/>
              <a:buChar char="•"/>
            </a:pPr>
            <a:r>
              <a:rPr lang="sr-Cyrl-BA" dirty="0"/>
              <a:t>к</a:t>
            </a:r>
            <a:r>
              <a:rPr lang="sr-Cyrl-BA" dirty="0" smtClean="0"/>
              <a:t>ритички процијењена од других и побољшана прије упућивања посодавцу</a:t>
            </a:r>
            <a:endParaRPr lang="en-US" dirty="0"/>
          </a:p>
        </p:txBody>
      </p:sp>
      <p:sp>
        <p:nvSpPr>
          <p:cNvPr id="9" name="TextBox 8"/>
          <p:cNvSpPr txBox="1"/>
          <p:nvPr/>
        </p:nvSpPr>
        <p:spPr>
          <a:xfrm>
            <a:off x="5118100" y="2209807"/>
            <a:ext cx="4210050" cy="3555431"/>
          </a:xfrm>
          <a:prstGeom prst="rect">
            <a:avLst/>
          </a:prstGeom>
          <a:noFill/>
        </p:spPr>
        <p:txBody>
          <a:bodyPr wrap="square" lIns="107287" tIns="53643" rIns="107287" bIns="53643" rtlCol="0">
            <a:spAutoFit/>
          </a:bodyPr>
          <a:lstStyle/>
          <a:p>
            <a:pPr marL="335270" indent="-335270">
              <a:buFont typeface="Arial" pitchFamily="34" charset="0"/>
              <a:buChar char="•"/>
            </a:pPr>
            <a:r>
              <a:rPr lang="sr-Cyrl-BA" dirty="0" smtClean="0"/>
              <a:t>податке личне природе; о вјерском, националном опредјељењу, старости, брачном стању....</a:t>
            </a:r>
          </a:p>
          <a:p>
            <a:pPr marL="335270" indent="-335270">
              <a:buFont typeface="Arial" pitchFamily="34" charset="0"/>
              <a:buChar char="•"/>
            </a:pPr>
            <a:r>
              <a:rPr lang="sr-Cyrl-BA" dirty="0" smtClean="0"/>
              <a:t>навођење разлога напуштања ранијих послодаваца и коментара о њима;</a:t>
            </a:r>
          </a:p>
          <a:p>
            <a:pPr marL="335270" indent="-335270">
              <a:buFont typeface="Arial" pitchFamily="34" charset="0"/>
              <a:buChar char="•"/>
            </a:pPr>
            <a:r>
              <a:rPr lang="sr-Cyrl-BA" dirty="0"/>
              <a:t>п</a:t>
            </a:r>
            <a:r>
              <a:rPr lang="sr-Cyrl-BA" dirty="0" smtClean="0"/>
              <a:t>одатке којима се жели изазвати сажаљење;</a:t>
            </a:r>
          </a:p>
          <a:p>
            <a:pPr marL="335270" indent="-335270">
              <a:buFont typeface="Arial" pitchFamily="34" charset="0"/>
              <a:buChar char="•"/>
            </a:pPr>
            <a:r>
              <a:rPr lang="sr-Cyrl-BA" dirty="0"/>
              <a:t>и</a:t>
            </a:r>
            <a:r>
              <a:rPr lang="sr-Cyrl-BA" dirty="0" smtClean="0"/>
              <a:t>стицање  било каквих очекивања од фирме; </a:t>
            </a:r>
          </a:p>
          <a:p>
            <a:pPr marL="335270" indent="-335270">
              <a:buFont typeface="Arial" pitchFamily="34" charset="0"/>
              <a:buChar char="•"/>
            </a:pPr>
            <a:r>
              <a:rPr lang="sr-Cyrl-BA" dirty="0" smtClean="0"/>
              <a:t>скраћенице, све врсте жаргонског изражавања;</a:t>
            </a:r>
          </a:p>
          <a:p>
            <a:pPr marL="335270" indent="-335270">
              <a:buFont typeface="Arial" pitchFamily="34" charset="0"/>
              <a:buChar char="•"/>
            </a:pPr>
            <a:r>
              <a:rPr lang="sr-Cyrl-BA" dirty="0"/>
              <a:t>ф</a:t>
            </a:r>
            <a:r>
              <a:rPr lang="sr-Cyrl-BA" dirty="0" smtClean="0"/>
              <a:t>отографију (осим у случају изричитог захтјева) </a:t>
            </a:r>
          </a:p>
          <a:p>
            <a:pPr marL="335270" indent="-335270">
              <a:buFont typeface="Arial" pitchFamily="34" charset="0"/>
              <a:buChar char="•"/>
            </a:pPr>
            <a:endParaRPr lang="en-US" dirty="0"/>
          </a:p>
        </p:txBody>
      </p:sp>
    </p:spTree>
    <p:extLst>
      <p:ext uri="{BB962C8B-B14F-4D97-AF65-F5344CB8AC3E}">
        <p14:creationId xmlns="" xmlns:p14="http://schemas.microsoft.com/office/powerpoint/2010/main" val="2384674576"/>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478</Words>
  <Application>Microsoft Office PowerPoint</Application>
  <PresentationFormat>A4 Paper (210x297 mm)</PresentationFormat>
  <Paragraphs>69</Paragraphs>
  <Slides>12</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Amatic SC</vt:lpstr>
      <vt:lpstr>Quicksand</vt:lpstr>
      <vt:lpstr>Constantia</vt:lpstr>
      <vt:lpstr>Wingdings 2</vt:lpstr>
      <vt:lpstr>Short Stack</vt:lpstr>
      <vt:lpstr>Knight template</vt:lpstr>
      <vt:lpstr>1_Knight template</vt:lpstr>
      <vt:lpstr>Paper</vt:lpstr>
      <vt:lpstr>Document</vt:lpstr>
      <vt:lpstr>Биографија познате личности</vt:lpstr>
      <vt:lpstr>Slide 2</vt:lpstr>
      <vt:lpstr>Slide 3</vt:lpstr>
      <vt:lpstr>Slide 4</vt:lpstr>
      <vt:lpstr> РАДНА БИОГРАФИЈА-CV</vt:lpstr>
      <vt:lpstr>Slide 6</vt:lpstr>
      <vt:lpstr>Шта треба да садржи CV ?</vt:lpstr>
      <vt:lpstr>Slide 8</vt:lpstr>
      <vt:lpstr>Правила ДА и НЕ у писању радне биогафије</vt:lpstr>
      <vt:lpstr>Slide 10</vt:lpstr>
      <vt:lpstr>Примјер 2</vt:lpstr>
      <vt:lpstr>Домаћи задатак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Biografija poznate ličnosti</dc:title>
  <dc:creator>x</dc:creator>
  <cp:lastModifiedBy>sds</cp:lastModifiedBy>
  <cp:revision>76</cp:revision>
  <dcterms:modified xsi:type="dcterms:W3CDTF">2020-03-31T14:00:47Z</dcterms:modified>
</cp:coreProperties>
</file>